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67" r:id="rId9"/>
    <p:sldId id="268" r:id="rId10"/>
    <p:sldId id="265" r:id="rId11"/>
    <p:sldId id="269" r:id="rId12"/>
    <p:sldId id="257" r:id="rId13"/>
    <p:sldId id="260" r:id="rId14"/>
    <p:sldId id="261" r:id="rId15"/>
    <p:sldId id="258" r:id="rId16"/>
    <p:sldId id="262" r:id="rId17"/>
    <p:sldId id="263" r:id="rId18"/>
    <p:sldId id="266" r:id="rId19"/>
    <p:sldId id="259" r:id="rId20"/>
    <p:sldId id="26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1D02C21-3B33-4181-85CF-17D016C89D6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D02C21-3B33-4181-85CF-17D016C89D6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pa-art-room.wikispaces.com/Zentangl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hyperlink" Target="http://gpa-art-room.wikispaces.com/Zentangl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kihow.com/Image:Draw-Border-Step-1.jpg" TargetMode="Externa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www.wikihow.com/Image:Fill-one-Section-with-Repetitive-pattern-Step-3.jpg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wikihow.com/Image:Draw-Strings-Step-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www.wikihow.com/Image:Add-color-and-Shading-Step-5.jpg" TargetMode="External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wikihow.com/Image:Repeat-with-each-section-Step-4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3429001"/>
            <a:ext cx="46482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ZINTANGLES…</a:t>
            </a:r>
            <a:endParaRPr lang="en-US" sz="4000" dirty="0"/>
          </a:p>
        </p:txBody>
      </p:sp>
      <p:pic>
        <p:nvPicPr>
          <p:cNvPr id="4" name="Picture 3" descr="zentangl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581400"/>
            <a:ext cx="2933700" cy="3022600"/>
          </a:xfrm>
          <a:prstGeom prst="rect">
            <a:avLst/>
          </a:prstGeom>
        </p:spPr>
      </p:pic>
      <p:pic>
        <p:nvPicPr>
          <p:cNvPr id="5" name="Picture 4" descr="Tile-MT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3200400" cy="3200400"/>
          </a:xfrm>
          <a:prstGeom prst="rect">
            <a:avLst/>
          </a:prstGeom>
        </p:spPr>
      </p:pic>
      <p:pic>
        <p:nvPicPr>
          <p:cNvPr id="6" name="Picture 5" descr="z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609600"/>
            <a:ext cx="2650331" cy="2667000"/>
          </a:xfrm>
          <a:prstGeom prst="rect">
            <a:avLst/>
          </a:prstGeom>
        </p:spPr>
      </p:pic>
      <p:pic>
        <p:nvPicPr>
          <p:cNvPr id="8" name="Picture 7" descr="z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81000"/>
            <a:ext cx="2650331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4800601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…are all the RAGE right now!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K. Silvestri 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ntangle%20How%20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685800"/>
            <a:ext cx="4191000" cy="5425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685800"/>
            <a:ext cx="175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are A LOT of different patterns.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2766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can </a:t>
            </a:r>
            <a:r>
              <a:rPr lang="en-US" sz="2400" dirty="0" err="1" smtClean="0"/>
              <a:t>google</a:t>
            </a:r>
            <a:r>
              <a:rPr lang="en-US" sz="2400" dirty="0" smtClean="0"/>
              <a:t> “</a:t>
            </a:r>
            <a:r>
              <a:rPr lang="en-US" sz="2400" dirty="0" err="1" smtClean="0"/>
              <a:t>zintangle</a:t>
            </a:r>
            <a:r>
              <a:rPr lang="en-US" sz="2400" dirty="0" smtClean="0"/>
              <a:t> patterns”…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4038600"/>
            <a:ext cx="213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…or find tangle patterns all around you!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" y="1066800"/>
            <a:ext cx="886777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28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These are just a few patterns you can find at </a:t>
            </a:r>
            <a:r>
              <a:rPr lang="en-US" dirty="0" smtClean="0"/>
              <a:t>www.tanglepatterns.com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Zintangles</a:t>
            </a:r>
            <a:r>
              <a:rPr lang="en-US" dirty="0" smtClean="0"/>
              <a:t> are Everywhere</a:t>
            </a:r>
            <a:endParaRPr lang="en-US" dirty="0"/>
          </a:p>
        </p:txBody>
      </p:sp>
      <p:pic>
        <p:nvPicPr>
          <p:cNvPr id="4" name="Content Placeholder 3" descr="zentangle_shoes_highl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2859024" cy="4102608"/>
          </a:xfrm>
        </p:spPr>
      </p:pic>
      <p:pic>
        <p:nvPicPr>
          <p:cNvPr id="5" name="Picture 4" descr="zentangle_d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371600"/>
            <a:ext cx="3149600" cy="4196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15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 CLOTHING!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Zentangle</a:t>
            </a:r>
            <a:r>
              <a:rPr lang="en-US" dirty="0"/>
              <a:t> Ideas - How to Find Them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In the bathroom!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draft_lens10127811module91466531photo_1269430728DSCN37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819400"/>
            <a:ext cx="2381250" cy="2066925"/>
          </a:xfrm>
          <a:prstGeom prst="rect">
            <a:avLst/>
          </a:prstGeom>
        </p:spPr>
      </p:pic>
      <p:pic>
        <p:nvPicPr>
          <p:cNvPr id="5" name="Picture 4" descr="toiletro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819400"/>
            <a:ext cx="36004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They are there - you just have to look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raft_lens10127811module91466551photo_1269432153DSCN24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3157459" cy="2286000"/>
          </a:xfrm>
        </p:spPr>
      </p:pic>
      <p:pic>
        <p:nvPicPr>
          <p:cNvPr id="5" name="Picture 4" descr="soapbubb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828800"/>
            <a:ext cx="455040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ntanglepuzz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9500" y="457200"/>
            <a:ext cx="4445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In the Living Room!</a:t>
            </a:r>
            <a:endParaRPr lang="en-US" dirty="0"/>
          </a:p>
        </p:txBody>
      </p:sp>
      <p:pic>
        <p:nvPicPr>
          <p:cNvPr id="4" name="Content Placeholder 3" descr="Bamboobli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066800"/>
            <a:ext cx="2924175" cy="2562225"/>
          </a:xfrm>
        </p:spPr>
      </p:pic>
      <p:pic>
        <p:nvPicPr>
          <p:cNvPr id="5" name="Picture 4" descr="draft_lens10127811module91705361photo_1269434133DSCN37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133600"/>
            <a:ext cx="4074866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3230562"/>
          </a:xfrm>
        </p:spPr>
        <p:txBody>
          <a:bodyPr>
            <a:normAutofit/>
          </a:bodyPr>
          <a:lstStyle/>
          <a:p>
            <a:r>
              <a:rPr lang="en-US" sz="2800" dirty="0"/>
              <a:t>This 'book' </a:t>
            </a:r>
            <a:r>
              <a:rPr lang="en-US" sz="2800" dirty="0" err="1"/>
              <a:t>Zentangle</a:t>
            </a:r>
            <a:r>
              <a:rPr lang="en-US" sz="2800" dirty="0"/>
              <a:t> would make a great border, either around other patterns or around a page of text.</a:t>
            </a:r>
          </a:p>
        </p:txBody>
      </p:sp>
      <p:pic>
        <p:nvPicPr>
          <p:cNvPr id="4" name="Content Placeholder 3" descr="draft_lens10127811module91705371photo_1269446784DSCN37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3657600" cy="2735885"/>
          </a:xfrm>
        </p:spPr>
      </p:pic>
      <p:pic>
        <p:nvPicPr>
          <p:cNvPr id="5" name="Picture 4" descr="Boo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810000"/>
            <a:ext cx="6477000" cy="2650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c506cfe-70d5-43b4-a165-f3f77e25c3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709245"/>
            <a:ext cx="7162800" cy="5113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 just LOVE this one!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ntang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57200"/>
            <a:ext cx="6248400" cy="5690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60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PATTERNS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57200"/>
            <a:ext cx="4800600" cy="3276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Zintangle</a:t>
            </a:r>
            <a:r>
              <a:rPr lang="en-US" dirty="0" smtClean="0"/>
              <a:t> artists typically make their designs on small trading cards.</a:t>
            </a:r>
            <a:endParaRPr lang="en-US" dirty="0"/>
          </a:p>
        </p:txBody>
      </p:sp>
      <p:pic>
        <p:nvPicPr>
          <p:cNvPr id="4" name="Content Placeholder 3" descr="zentangleang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2286000" cy="6349999"/>
          </a:xfrm>
        </p:spPr>
      </p:pic>
      <p:sp>
        <p:nvSpPr>
          <p:cNvPr id="5" name="TextBox 4"/>
          <p:cNvSpPr txBox="1"/>
          <p:nvPr/>
        </p:nvSpPr>
        <p:spPr>
          <a:xfrm>
            <a:off x="3657600" y="41910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But you can make yours any size that you wish!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'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7239000" cy="5027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5800" y="609600"/>
            <a:ext cx="60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PATTERNS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52Jonqalb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457200"/>
            <a:ext cx="1981200" cy="1944053"/>
          </a:xfrm>
          <a:prstGeom prst="rect">
            <a:avLst/>
          </a:prstGeom>
        </p:spPr>
      </p:pic>
      <p:pic>
        <p:nvPicPr>
          <p:cNvPr id="3" name="Picture 2" descr="zentangle patte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267200"/>
            <a:ext cx="2328672" cy="2276342"/>
          </a:xfrm>
          <a:prstGeom prst="rect">
            <a:avLst/>
          </a:prstGeom>
        </p:spPr>
      </p:pic>
      <p:pic>
        <p:nvPicPr>
          <p:cNvPr id="4" name="Picture 3" descr="zenstepsb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1828800"/>
            <a:ext cx="2457382" cy="2414016"/>
          </a:xfrm>
          <a:prstGeom prst="rect">
            <a:avLst/>
          </a:prstGeom>
        </p:spPr>
      </p:pic>
      <p:pic>
        <p:nvPicPr>
          <p:cNvPr id="5" name="Picture 4" descr="Zentangle%20How%20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762000"/>
            <a:ext cx="320040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57200"/>
            <a:ext cx="3048000" cy="3038475"/>
          </a:xfrm>
          <a:prstGeom prst="rect">
            <a:avLst/>
          </a:prstGeom>
        </p:spPr>
      </p:pic>
      <p:pic>
        <p:nvPicPr>
          <p:cNvPr id="3" name="Picture 2" descr="z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2990850" cy="3048000"/>
          </a:xfrm>
          <a:prstGeom prst="rect">
            <a:avLst/>
          </a:prstGeom>
        </p:spPr>
      </p:pic>
      <p:pic>
        <p:nvPicPr>
          <p:cNvPr id="4" name="Picture 3" descr="z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3657600"/>
            <a:ext cx="3048000" cy="2990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685800"/>
            <a:ext cx="121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Sky is the Limit!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0386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 Can’t Mess Up a </a:t>
            </a:r>
            <a:r>
              <a:rPr lang="en-US" sz="3200" dirty="0" err="1" smtClean="0"/>
              <a:t>Zintangle</a:t>
            </a:r>
            <a:r>
              <a:rPr lang="en-US" sz="3200" dirty="0" smtClean="0"/>
              <a:t>….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4267200"/>
            <a:ext cx="228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….because they are already TANGLED!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Zentangle</a:t>
            </a:r>
            <a:r>
              <a:rPr lang="en-US" dirty="0" smtClean="0"/>
              <a:t> is an easy to learn method of creating beautiful images from repetitive patterns. </a:t>
            </a:r>
          </a:p>
          <a:p>
            <a:r>
              <a:rPr lang="en-US" dirty="0" smtClean="0"/>
              <a:t>It is a fascinating new art form that is fun and relaxing. </a:t>
            </a:r>
          </a:p>
          <a:p>
            <a:r>
              <a:rPr lang="en-US" dirty="0" smtClean="0"/>
              <a:t>It increases focus and creativity. </a:t>
            </a:r>
          </a:p>
          <a:p>
            <a:r>
              <a:rPr lang="en-US" dirty="0" err="1" smtClean="0"/>
              <a:t>Zentangle</a:t>
            </a:r>
            <a:r>
              <a:rPr lang="en-US" dirty="0" smtClean="0"/>
              <a:t> provides artistic satisfaction and an increased sense of personal well being. </a:t>
            </a:r>
          </a:p>
          <a:p>
            <a:r>
              <a:rPr lang="en-US" dirty="0" err="1" smtClean="0"/>
              <a:t>Zentangle</a:t>
            </a:r>
            <a:r>
              <a:rPr lang="en-US" dirty="0" smtClean="0"/>
              <a:t> is enjoyed by a wide range of skills and ages and is used in many fields of interest.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6096000"/>
            <a:ext cx="510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http://gpa-art-room.wikispaces.com/Zentangles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You cannot fail to create a </a:t>
            </a:r>
            <a:r>
              <a:rPr lang="en-US" dirty="0" err="1" smtClean="0"/>
              <a:t>Zentangle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4868443253_e8d239887b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905000"/>
            <a:ext cx="36332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828800"/>
            <a:ext cx="2743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That </a:t>
            </a:r>
            <a:r>
              <a:rPr lang="en-US" sz="2800" dirty="0"/>
              <a:t>is because a </a:t>
            </a:r>
            <a:r>
              <a:rPr lang="en-US" sz="2800" dirty="0" err="1"/>
              <a:t>Zentangle</a:t>
            </a:r>
            <a:r>
              <a:rPr lang="en-US" sz="2800" dirty="0"/>
              <a:t> is meant to look like a </a:t>
            </a:r>
            <a:r>
              <a:rPr lang="en-US" sz="2800" dirty="0" err="1"/>
              <a:t>Zentangle</a:t>
            </a:r>
            <a:r>
              <a:rPr lang="en-US" sz="2800" dirty="0"/>
              <a:t>. It does not need to look like anything else and has no up or down.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6096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http://gpa-art-room.wikispaces.com/Zentangles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How to Make a </a:t>
            </a:r>
            <a:r>
              <a:rPr lang="en-US" sz="4000" dirty="0" err="1" smtClean="0"/>
              <a:t>Zintangle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400" dirty="0" smtClean="0"/>
              <a:t>http://www.wikihow.com/Make-a-Zentangle</a:t>
            </a:r>
            <a:endParaRPr lang="en-US" sz="1400" dirty="0"/>
          </a:p>
        </p:txBody>
      </p:sp>
      <p:pic>
        <p:nvPicPr>
          <p:cNvPr id="4" name="Content Placeholder 3" descr="Draw a border outlining the shape of your zentangle.">
            <a:hlinkClick r:id="rId2" tooltip="&quot;Draw a border outlining the shape of your zentangle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361188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21336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 border outlining the shape of your </a:t>
            </a:r>
            <a:r>
              <a:rPr lang="en-US" dirty="0" err="1" smtClean="0"/>
              <a:t>zentangle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It is very common to use a square shape. </a:t>
            </a:r>
          </a:p>
          <a:p>
            <a:endParaRPr lang="en-US" dirty="0"/>
          </a:p>
          <a:p>
            <a:r>
              <a:rPr lang="en-US" dirty="0" smtClean="0"/>
              <a:t>The shape is usually relatively small (about 3 inches wide) as most </a:t>
            </a:r>
            <a:r>
              <a:rPr lang="en-US" dirty="0" err="1" smtClean="0"/>
              <a:t>zentangles</a:t>
            </a:r>
            <a:r>
              <a:rPr lang="en-US" dirty="0" smtClean="0"/>
              <a:t> are drawn in one sitting.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562600"/>
            <a:ext cx="8458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/>
              <a:t>note</a:t>
            </a:r>
            <a:r>
              <a:rPr lang="en-US" b="1" dirty="0" smtClean="0"/>
              <a:t>: </a:t>
            </a:r>
            <a:r>
              <a:rPr lang="en-US" dirty="0" smtClean="0"/>
              <a:t>You DON’T have to start with a square! Start with a circle or a triangle or a blank picture from a photo album! Trace your hand and work with that! DO WHATEVER YOU WANT!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aw strings.">
            <a:hlinkClick r:id="rId2" tooltip="&quot;Draw strings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81600" y="609600"/>
            <a:ext cx="373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Draw strings. </a:t>
            </a:r>
          </a:p>
          <a:p>
            <a:endParaRPr lang="en-US" sz="2400" dirty="0"/>
          </a:p>
          <a:p>
            <a:r>
              <a:rPr lang="en-US" sz="2400" dirty="0" smtClean="0"/>
              <a:t>Strings are lines that divide the shape into individual sections.</a:t>
            </a:r>
            <a:endParaRPr lang="en-US" sz="2400" dirty="0"/>
          </a:p>
        </p:txBody>
      </p:sp>
      <p:pic>
        <p:nvPicPr>
          <p:cNvPr id="5" name="Picture 4" descr="Fill one section with a repetitive pattern.">
            <a:hlinkClick r:id="rId4" tooltip="&quot;Fill one section with a repetitive pattern.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3528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5400" y="35052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Fill one section with a repetitive pattern. </a:t>
            </a:r>
          </a:p>
          <a:p>
            <a:endParaRPr lang="en-US" sz="2400" dirty="0"/>
          </a:p>
          <a:p>
            <a:r>
              <a:rPr lang="en-US" sz="2400" dirty="0" smtClean="0"/>
              <a:t>Don't spend too much time planning the pattern, just draw.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eat with each section.">
            <a:hlinkClick r:id="rId2" tooltip="&quot;Repeat with each section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0" y="1447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Repeat with each section. Change the pattern with each section.</a:t>
            </a:r>
            <a:endParaRPr lang="en-US" sz="2400" dirty="0"/>
          </a:p>
        </p:txBody>
      </p:sp>
      <p:pic>
        <p:nvPicPr>
          <p:cNvPr id="4" name="Picture 3" descr="Add color or shading as desired.">
            <a:hlinkClick r:id="rId4" tooltip="&quot;Add color or shading as desired.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7338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4724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 color or shading as desired.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 try: </a:t>
            </a:r>
            <a:r>
              <a:rPr lang="en-US" dirty="0" smtClean="0"/>
              <a:t>Start with a STRING</a:t>
            </a:r>
            <a:endParaRPr lang="en-US" dirty="0"/>
          </a:p>
        </p:txBody>
      </p:sp>
      <p:pic>
        <p:nvPicPr>
          <p:cNvPr id="4" name="Content Placeholder 3" descr="zentangle-str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524000"/>
            <a:ext cx="4864608" cy="466866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in the sections with patterns</a:t>
            </a:r>
            <a:endParaRPr lang="en-US" dirty="0"/>
          </a:p>
        </p:txBody>
      </p:sp>
      <p:pic>
        <p:nvPicPr>
          <p:cNvPr id="4" name="Content Placeholder 3" descr="3456618_f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295400"/>
            <a:ext cx="5105400" cy="506422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437</Words>
  <Application>Microsoft Macintosh PowerPoint</Application>
  <PresentationFormat>On-screen Show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ZINTANGLES…</vt:lpstr>
      <vt:lpstr>Zintangle artists typically make their designs on small trading cards.</vt:lpstr>
      <vt:lpstr>What is it?</vt:lpstr>
      <vt:lpstr>You cannot fail to create a Zentangle.</vt:lpstr>
      <vt:lpstr>How to Make a Zintangle http://www.wikihow.com/Make-a-Zentangle</vt:lpstr>
      <vt:lpstr>PowerPoint Presentation</vt:lpstr>
      <vt:lpstr>PowerPoint Presentation</vt:lpstr>
      <vt:lpstr>You try: Start with a STRING</vt:lpstr>
      <vt:lpstr>Fill in the sections with patterns</vt:lpstr>
      <vt:lpstr>PowerPoint Presentation</vt:lpstr>
      <vt:lpstr>PowerPoint Presentation</vt:lpstr>
      <vt:lpstr>Zintangles are Everywhere</vt:lpstr>
      <vt:lpstr>Zentangle Ideas - How to Find Them </vt:lpstr>
      <vt:lpstr>They are there - you just have to look </vt:lpstr>
      <vt:lpstr>PowerPoint Presentation</vt:lpstr>
      <vt:lpstr>In the Living Room!</vt:lpstr>
      <vt:lpstr>This 'book' Zentangle would make a great border, either around other patterns or around a page of text.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ZINTANGLES</dc:title>
  <dc:creator>Karen Silvestri</dc:creator>
  <cp:lastModifiedBy>Emily Osann</cp:lastModifiedBy>
  <cp:revision>7</cp:revision>
  <dcterms:created xsi:type="dcterms:W3CDTF">2011-08-20T09:56:57Z</dcterms:created>
  <dcterms:modified xsi:type="dcterms:W3CDTF">2012-11-26T01:10:43Z</dcterms:modified>
</cp:coreProperties>
</file>