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25FDB148-2E17-6A49-922D-2FD2896C122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AD4BA7-1774-2942-B2BE-9B5264940A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147" y="502443"/>
            <a:ext cx="2550534" cy="3647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1105275"/>
            <a:ext cx="50915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Texture, another element of art, is used to describe either the way a three-dimensional work actually feels when touched, or the visual "feel" of a two-dimensional work. </a:t>
            </a:r>
          </a:p>
          <a:p>
            <a:endParaRPr lang="en-US" sz="2400" dirty="0" smtClean="0"/>
          </a:p>
          <a:p>
            <a:r>
              <a:rPr lang="en-US" sz="2400" dirty="0" smtClean="0"/>
              <a:t>Take rocks, for example. A real, 3-D rock might feel rough or smooth, and definitely feels hard when touched or picked up. A painter, depicting a rock, would create the illusions of these qualities through use of color, line, shape, etc.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596" y="1105274"/>
            <a:ext cx="3741905" cy="5328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TEXTURE</a:t>
            </a:r>
          </a:p>
        </p:txBody>
      </p:sp>
      <p:pic>
        <p:nvPicPr>
          <p:cNvPr id="49156" name="Picture 4" descr="foundtexchart5"/>
          <p:cNvPicPr>
            <a:picLocks noChangeAspect="1" noChangeArrowheads="1"/>
          </p:cNvPicPr>
          <p:nvPr/>
        </p:nvPicPr>
        <p:blipFill>
          <a:blip r:embed="rId2">
            <a:lum contrast="12000"/>
            <a:grayscl/>
          </a:blip>
          <a:srcRect/>
          <a:stretch>
            <a:fillRect/>
          </a:stretch>
        </p:blipFill>
        <p:spPr bwMode="auto">
          <a:xfrm>
            <a:off x="152400" y="838200"/>
            <a:ext cx="87630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28600" y="6216650"/>
            <a:ext cx="852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>
                <a:solidFill>
                  <a:schemeClr val="tx2"/>
                </a:solidFill>
                <a:latin typeface="Arial" charset="0"/>
              </a:rPr>
              <a:t>Each of these drawings shows artistic interpretation of everyday items using</a:t>
            </a:r>
          </a:p>
          <a:p>
            <a:pPr algn="ctr"/>
            <a:r>
              <a:rPr lang="en-GB" b="1">
                <a:solidFill>
                  <a:schemeClr val="tx2"/>
                </a:solidFill>
                <a:latin typeface="Arial" charset="0"/>
              </a:rPr>
              <a:t> LINE and TONE.</a:t>
            </a:r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29600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sz="2800" b="1"/>
              <a:t/>
            </a:r>
            <a:br>
              <a:rPr lang="en-GB" sz="2800" b="1"/>
            </a:br>
            <a:r>
              <a:rPr lang="en-GB" sz="2800" b="1"/>
              <a:t/>
            </a:r>
            <a:br>
              <a:rPr lang="en-GB" sz="2800" b="1"/>
            </a:br>
            <a:r>
              <a:rPr lang="en-GB" sz="2800" b="1"/>
              <a:t>What is TEXTURE?</a:t>
            </a:r>
            <a:br>
              <a:rPr lang="en-GB" sz="2800" b="1"/>
            </a:br>
            <a:r>
              <a:rPr lang="en-GB" sz="2800" b="1"/>
              <a:t>Each of these drawings shows artistic interpretation of everyday items using LINE and TONE.</a:t>
            </a:r>
            <a:br>
              <a:rPr lang="en-GB" sz="2800" b="1"/>
            </a:br>
            <a:r>
              <a:rPr lang="en-GB" sz="2000" b="1"/>
              <a:t/>
            </a:r>
            <a:br>
              <a:rPr lang="en-GB" sz="2000" b="1"/>
            </a:br>
            <a:r>
              <a:rPr lang="en-GB" sz="1800" b="1"/>
              <a:t>Here are some DRAWING TECHNIQUES for you to try:</a:t>
            </a:r>
            <a:br>
              <a:rPr lang="en-GB" sz="18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r>
              <a:rPr lang="en-GB" sz="4000" b="1"/>
              <a:t/>
            </a:r>
            <a:br>
              <a:rPr lang="en-GB" sz="4000" b="1"/>
            </a:br>
            <a:endParaRPr lang="en-US" sz="4000" b="1"/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95600"/>
            <a:ext cx="15240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247693">
            <a:off x="2819400" y="3733800"/>
            <a:ext cx="136525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3550" y="2819400"/>
            <a:ext cx="17462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971800"/>
            <a:ext cx="18415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18716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>
            <a:prstTxWarp prst="textNoShape">
              <a:avLst/>
            </a:prstTxWarp>
          </a:bodyPr>
          <a:lstStyle/>
          <a:p>
            <a:pPr algn="ctr"/>
            <a:r>
              <a:rPr lang="en-GB" sz="1600" b="1">
                <a:solidFill>
                  <a:srgbClr val="000000"/>
                </a:solidFill>
                <a:latin typeface="Ammys Handwriting" charset="0"/>
              </a:rPr>
              <a:t>Contour-hatching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648200" y="4267200"/>
            <a:ext cx="15843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>
            <a:prstTxWarp prst="textNoShape">
              <a:avLst/>
            </a:prstTxWarp>
          </a:bodyPr>
          <a:lstStyle/>
          <a:p>
            <a:pPr algn="ctr"/>
            <a:r>
              <a:rPr lang="en-GB" sz="1600" b="1">
                <a:solidFill>
                  <a:srgbClr val="000000"/>
                </a:solidFill>
                <a:latin typeface="Ammys Handwriting" charset="0"/>
              </a:rPr>
              <a:t>Stippling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752600" y="4876800"/>
            <a:ext cx="9525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>
            <a:prstTxWarp prst="textNoShape">
              <a:avLst/>
            </a:prstTxWarp>
          </a:bodyPr>
          <a:lstStyle/>
          <a:p>
            <a:pPr algn="ctr"/>
            <a:r>
              <a:rPr lang="en-GB" sz="1600" b="1">
                <a:solidFill>
                  <a:srgbClr val="000000"/>
                </a:solidFill>
                <a:latin typeface="Ammys Handwriting" charset="0"/>
              </a:rPr>
              <a:t>Hatching                </a:t>
            </a:r>
            <a:endParaRPr lang="en-US">
              <a:latin typeface="Arial" charset="0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62000" y="4267200"/>
            <a:ext cx="14747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>
            <a:prstTxWarp prst="textNoShape">
              <a:avLst/>
            </a:prstTxWarp>
          </a:bodyPr>
          <a:lstStyle/>
          <a:p>
            <a:r>
              <a:rPr lang="en-GB" sz="1600" b="1">
                <a:solidFill>
                  <a:srgbClr val="000000"/>
                </a:solidFill>
                <a:latin typeface="Ammys Handwriting" charset="0"/>
              </a:rPr>
              <a:t>Cross-hatching            </a:t>
            </a:r>
            <a:endParaRPr lang="en-US">
              <a:latin typeface="Arial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7086600" y="2438400"/>
            <a:ext cx="12144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>
            <a:prstTxWarp prst="textNoShape">
              <a:avLst/>
            </a:prstTxWarp>
          </a:bodyPr>
          <a:lstStyle/>
          <a:p>
            <a:pPr algn="ctr"/>
            <a:r>
              <a:rPr lang="en-GB" sz="1600" b="1">
                <a:solidFill>
                  <a:srgbClr val="000000"/>
                </a:solidFill>
                <a:latin typeface="Ammys Handwriting" charset="0"/>
              </a:rPr>
              <a:t>Scumbling     </a:t>
            </a:r>
            <a:endParaRPr lang="en-US">
              <a:latin typeface="Arial" charset="0"/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239000" y="6248400"/>
            <a:ext cx="17113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6576" rIns="36576" bIns="36576">
            <a:prstTxWarp prst="textNoShape">
              <a:avLst/>
            </a:prstTxWarp>
          </a:bodyPr>
          <a:lstStyle/>
          <a:p>
            <a:r>
              <a:rPr lang="en-GB" sz="1600" b="1">
                <a:solidFill>
                  <a:srgbClr val="000000"/>
                </a:solidFill>
                <a:latin typeface="Ammys Handwriting" charset="0"/>
              </a:rPr>
              <a:t>Random Hatching            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84888" y="1600200"/>
            <a:ext cx="28797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Foreground and background</a:t>
            </a:r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Textured Drawing</a:t>
            </a:r>
            <a:endParaRPr lang="en-US" dirty="0"/>
          </a:p>
        </p:txBody>
      </p:sp>
      <p:sp>
        <p:nvSpPr>
          <p:cNvPr id="51204" name="AutoShape 5" descr="9k="/>
          <p:cNvSpPr>
            <a:spLocks noChangeAspect="1" noChangeArrowheads="1"/>
          </p:cNvSpPr>
          <p:nvPr/>
        </p:nvSpPr>
        <p:spPr bwMode="auto">
          <a:xfrm>
            <a:off x="3743325" y="2719388"/>
            <a:ext cx="1657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5" name="AutoShape 7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1657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6" name="Picture 9" descr="v-penci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8413"/>
            <a:ext cx="56959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texture page</a:t>
            </a:r>
          </a:p>
          <a:p>
            <a:r>
              <a:rPr lang="en-US" dirty="0" smtClean="0"/>
              <a:t>At least 6 more textures at home</a:t>
            </a:r>
          </a:p>
          <a:p>
            <a:endParaRPr lang="en-US" dirty="0" smtClean="0"/>
          </a:p>
          <a:p>
            <a:r>
              <a:rPr lang="en-US" dirty="0" smtClean="0"/>
              <a:t>You will get sketchbook grades in Experimentation and technique and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So take your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 for Friday 1</a:t>
            </a:r>
            <a:r>
              <a:rPr lang="en-US" baseline="30000" dirty="0" smtClean="0"/>
              <a:t>st</a:t>
            </a:r>
            <a:r>
              <a:rPr lang="en-US" dirty="0" smtClean="0"/>
              <a:t> Nov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78</TotalTime>
  <Words>197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Texture</vt:lpstr>
      <vt:lpstr>TEXTURE</vt:lpstr>
      <vt:lpstr>  What is TEXTURE? Each of these drawings shows artistic interpretation of everyday items using LINE and TONE.  Here are some DRAWING TECHNIQUES for you to try:      </vt:lpstr>
      <vt:lpstr>Textured Drawing</vt:lpstr>
      <vt:lpstr>Home work for Friday 1st Nov</vt:lpstr>
    </vt:vector>
  </TitlesOfParts>
  <Company>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TEXTURE</dc:title>
  <dc:creator>Teacher</dc:creator>
  <cp:lastModifiedBy>Teacher</cp:lastModifiedBy>
  <cp:revision>4</cp:revision>
  <dcterms:created xsi:type="dcterms:W3CDTF">2013-10-28T01:53:30Z</dcterms:created>
  <dcterms:modified xsi:type="dcterms:W3CDTF">2013-10-28T03:12:05Z</dcterms:modified>
</cp:coreProperties>
</file>