
<file path=[Content_Types].xml><?xml version="1.0" encoding="utf-8"?>
<Types xmlns="http://schemas.openxmlformats.org/package/2006/content-types">
  <Override PartName="/ppt/slides/slide14.xml" ContentType="application/vnd.openxmlformats-officedocument.presentationml.slide+xml"/>
  <Override PartName="/ppt/slideLayouts/slideLayout8.xml" ContentType="application/vnd.openxmlformats-officedocument.presentationml.slideLayout+xml"/>
  <Override PartName="/ppt/slides/slide52.xml" ContentType="application/vnd.openxmlformats-officedocument.presentationml.slide+xml"/>
  <Override PartName="/ppt/slides/slide49.xml" ContentType="application/vnd.openxmlformats-officedocument.presentationml.slide+xml"/>
  <Override PartName="/ppt/slides/slide33.xml" ContentType="application/vnd.openxmlformats-officedocument.presentationml.slide+xml"/>
  <Override PartName="/ppt/theme/themeOverride5.xml" ContentType="application/vnd.openxmlformats-officedocument.themeOverride+xml"/>
  <Default Extension="bin" ContentType="application/vnd.openxmlformats-officedocument.presentationml.printerSettings"/>
  <Override PartName="/ppt/notesSlides/notesSlide13.xml" ContentType="application/vnd.openxmlformats-officedocument.presentationml.notesSlide+xml"/>
  <Override PartName="/ppt/notesSlides/notesSlide2.xml" ContentType="application/vnd.openxmlformats-officedocument.presentationml.notesSlide+xml"/>
  <Override PartName="/ppt/slides/slide18.xml" ContentType="application/vnd.openxmlformats-officedocument.presentationml.slide+xml"/>
  <Override PartName="/ppt/slides/slide37.xml" ContentType="application/vnd.openxmlformats-officedocument.presentationml.slide+xml"/>
  <Override PartName="/ppt/theme/themeOverride9.xml" ContentType="application/vnd.openxmlformats-officedocument.themeOverride+xml"/>
  <Override PartName="/ppt/slides/slide3.xml" ContentType="application/vnd.openxmlformats-officedocument.presentationml.slide+xml"/>
  <Override PartName="/ppt/slideLayouts/slideLayout1.xml" ContentType="application/vnd.openxmlformats-officedocument.presentationml.slideLayout+xml"/>
  <Override PartName="/ppt/slides/slide23.xml" ContentType="application/vnd.openxmlformats-officedocument.presentationml.slide+xml"/>
  <Override PartName="/ppt/slides/slide42.xml" ContentType="application/vnd.openxmlformats-officedocument.presentationml.slide+xml"/>
  <Override PartName="/ppt/theme/theme1.xml" ContentType="application/vnd.openxmlformats-officedocument.theme+xml"/>
  <Override PartName="/ppt/slideLayouts/slideLayout10.xml" ContentType="application/vnd.openxmlformats-officedocument.presentationml.slideLayout+xml"/>
  <Override PartName="/ppt/notesSlides/notesSlide17.xml" ContentType="application/vnd.openxmlformats-officedocument.presentationml.notesSlide+xml"/>
  <Override PartName="/ppt/notesSlides/notesSlide6.xml" ContentType="application/vnd.openxmlformats-officedocument.presentationml.notesSlide+xml"/>
  <Override PartName="/ppt/notesSlides/notesSlide22.xml" ContentType="application/vnd.openxmlformats-officedocument.presentationml.notesSlide+xml"/>
  <Override PartName="/ppt/slides/slide7.xml" ContentType="application/vnd.openxmlformats-officedocument.presentationml.slide+xml"/>
  <Override PartName="/ppt/slideLayouts/slideLayout5.xml" ContentType="application/vnd.openxmlformats-officedocument.presentationml.slideLayout+xml"/>
  <Override PartName="/ppt/slides/slide30.xml" ContentType="application/vnd.openxmlformats-officedocument.presentationml.slide+xml"/>
  <Default Extension="gif" ContentType="image/gif"/>
  <Override PartName="/ppt/slides/slide27.xml" ContentType="application/vnd.openxmlformats-officedocument.presentationml.slide+xml"/>
  <Override PartName="/ppt/slides/slide11.xml" ContentType="application/vnd.openxmlformats-officedocument.presentationml.slide+xml"/>
  <Override PartName="/ppt/slides/slide46.xml" ContentType="application/vnd.openxmlformats-officedocument.presentationml.slide+xml"/>
  <Override PartName="/ppt/notesSlides/notesSlide8.xml" ContentType="application/vnd.openxmlformats-officedocument.presentationml.notesSlide+xml"/>
  <Override PartName="/ppt/theme/themeOverride4.xml" ContentType="application/vnd.openxmlformats-officedocument.themeOverride+xml"/>
  <Override PartName="/ppt/notesSlides/notesSlide26.xml" ContentType="application/vnd.openxmlformats-officedocument.presentationml.notesSlide+xml"/>
  <Override PartName="/ppt/slideLayouts/slideLayout9.xml" ContentType="application/vnd.openxmlformats-officedocument.presentationml.slideLayout+xml"/>
  <Override PartName="/ppt/slides/slide34.xml" ContentType="application/vnd.openxmlformats-officedocument.presentationml.slide+xml"/>
  <Override PartName="/ppt/slides/slide53.xml" ContentType="application/vnd.openxmlformats-officedocument.presentationml.slide+xml"/>
  <Override PartName="/ppt/theme/themeOverride6.xml" ContentType="application/vnd.openxmlformats-officedocument.themeOverride+xml"/>
  <Override PartName="/ppt/slides/slide15.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notesSlides/notesSlide14.xml" ContentType="application/vnd.openxmlformats-officedocument.presentationml.notesSlide+xml"/>
  <Override PartName="/ppt/notesSlides/notesSlide3.xml" ContentType="application/vnd.openxmlformats-officedocument.presentationml.notesSlide+xml"/>
  <Override PartName="/ppt/slides/slide19.xml" ContentType="application/vnd.openxmlformats-officedocument.presentationml.slide+xml"/>
  <Override PartName="/ppt/slides/slide38.xml" ContentType="application/vnd.openxmlformats-officedocument.presentationml.slide+xml"/>
  <Override PartName="/ppt/slides/slide4.xml" ContentType="application/vnd.openxmlformats-officedocument.presentationml.slide+xml"/>
  <Override PartName="/ppt/slideLayouts/slideLayout2.xml" ContentType="application/vnd.openxmlformats-officedocument.presentationml.slideLayout+xml"/>
  <Override PartName="/ppt/slides/slide24.xml" ContentType="application/vnd.openxmlformats-officedocument.presentationml.slide+xml"/>
  <Override PartName="/ppt/slides/slide43.xml" ContentType="application/vnd.openxmlformats-officedocument.presentationml.slide+xml"/>
  <Override PartName="/ppt/theme/themeOverride10.xml" ContentType="application/vnd.openxmlformats-officedocument.themeOverride+xml"/>
  <Override PartName="/ppt/theme/theme2.xml" ContentType="application/vnd.openxmlformats-officedocument.theme+xml"/>
  <Override PartName="/ppt/handoutMasters/handoutMaster1.xml" ContentType="application/vnd.openxmlformats-officedocument.presentationml.handoutMaster+xml"/>
  <Override PartName="/ppt/slideLayouts/slideLayout11.xml" ContentType="application/vnd.openxmlformats-officedocument.presentationml.slideLayout+xml"/>
  <Override PartName="/ppt/theme/themeOverride1.xml" ContentType="application/vnd.openxmlformats-officedocument.themeOverride+xml"/>
  <Override PartName="/ppt/notesSlides/notesSlide18.xml" ContentType="application/vnd.openxmlformats-officedocument.presentationml.notesSlide+xml"/>
  <Override PartName="/docProps/core.xml" ContentType="application/vnd.openxmlformats-package.core-properties+xml"/>
  <Override PartName="/ppt/notesSlides/notesSlide7.xml" ContentType="application/vnd.openxmlformats-officedocument.presentationml.notesSlide+xml"/>
  <Default Extension="jpeg" ContentType="image/jpeg"/>
  <Override PartName="/ppt/notesSlides/notesSlide23.xml" ContentType="application/vnd.openxmlformats-officedocument.presentationml.notesSlide+xml"/>
  <Override PartName="/ppt/slides/slide8.xml" ContentType="application/vnd.openxmlformats-officedocument.presentationml.slide+xml"/>
  <Override PartName="/ppt/slides/slide12.xml" ContentType="application/vnd.openxmlformats-officedocument.presentationml.slide+xml"/>
  <Override PartName="/ppt/slideLayouts/slideLayout6.xml" ContentType="application/vnd.openxmlformats-officedocument.presentationml.slideLayout+xml"/>
  <Override PartName="/ppt/slides/slide28.xml" ContentType="application/vnd.openxmlformats-officedocument.presentationml.slide+xml"/>
  <Override PartName="/ppt/slides/slide50.xml" ContentType="application/vnd.openxmlformats-officedocument.presentationml.slide+xml"/>
  <Override PartName="/ppt/slides/slide47.xml" ContentType="application/vnd.openxmlformats-officedocument.presentationml.slide+xml"/>
  <Override PartName="/ppt/slides/slide31.xml" ContentType="application/vnd.openxmlformats-officedocument.presentationml.slide+xml"/>
  <Override PartName="/ppt/notesSlides/notesSlide9.xml" ContentType="application/vnd.openxmlformats-officedocument.presentationml.notesSlide+xml"/>
  <Override PartName="/ppt/notesSlides/notesSlide11.xml" ContentType="application/vnd.openxmlformats-officedocument.presentationml.notesSlide+xml"/>
  <Default Extension="rels" ContentType="application/vnd.openxmlformats-package.relationships+xml"/>
  <Override PartName="/ppt/notesSlides/notesSlide27.xml" ContentType="application/vnd.openxmlformats-officedocument.presentationml.notesSlide+xml"/>
  <Override PartName="/ppt/slides/slide16.xml" ContentType="application/vnd.openxmlformats-officedocument.presentationml.slide+xml"/>
  <Override PartName="/ppt/slides/slide35.xml" ContentType="application/vnd.openxmlformats-officedocument.presentationml.slide+xml"/>
  <Override PartName="/ppt/slides/slide54.xml" ContentType="application/vnd.openxmlformats-officedocument.presentationml.slide+xml"/>
  <Override PartName="/ppt/theme/themeOverride7.xml" ContentType="application/vnd.openxmlformats-officedocument.themeOverride+xml"/>
  <Override PartName="/ppt/slides/slide1.xml" ContentType="application/vnd.openxmlformats-officedocument.presentationml.slide+xml"/>
  <Override PartName="/ppt/slides/slide21.xml" ContentType="application/vnd.openxmlformats-officedocument.presentationml.slide+xml"/>
  <Override PartName="/ppt/slides/slide40.xml" ContentType="application/vnd.openxmlformats-officedocument.presentationml.slide+xml"/>
  <Override PartName="/ppt/notesSlides/notesSlide15.xml" ContentType="application/vnd.openxmlformats-officedocument.presentationml.notesSlide+xml"/>
  <Override PartName="/ppt/notesSlides/notesSlide4.xml" ContentType="application/vnd.openxmlformats-officedocument.presentationml.notesSlide+xml"/>
  <Override PartName="/ppt/slides/slide39.xml" ContentType="application/vnd.openxmlformats-officedocument.presentationml.slide+xml"/>
  <Override PartName="/ppt/notesSlides/notesSlide20.xml" ContentType="application/vnd.openxmlformats-officedocument.presentationml.notesSlide+xml"/>
  <Override PartName="/ppt/slides/slide5.xml" ContentType="application/vnd.openxmlformats-officedocument.presentationml.slide+xml"/>
  <Override PartName="/ppt/slideMasters/slideMaster1.xml" ContentType="application/vnd.openxmlformats-officedocument.presentationml.slideMaster+xml"/>
  <Override PartName="/ppt/slideLayouts/slideLayout3.xml" ContentType="application/vnd.openxmlformats-officedocument.presentationml.slideLayout+xml"/>
  <Override PartName="/ppt/slides/slide25.xml" ContentType="application/vnd.openxmlformats-officedocument.presentationml.slide+xml"/>
  <Override PartName="/ppt/slides/slide44.xml" ContentType="application/vnd.openxmlformats-officedocument.presentationml.slide+xml"/>
  <Override PartName="/ppt/theme/theme3.xml" ContentType="application/vnd.openxmlformats-officedocument.theme+xml"/>
  <Override PartName="/ppt/theme/themeOverride2.xml" ContentType="application/vnd.openxmlformats-officedocument.themeOverride+xml"/>
  <Override PartName="/ppt/notesSlides/notesSlide19.xml" ContentType="application/vnd.openxmlformats-officedocument.presentationml.notesSlide+xml"/>
  <Override PartName="/ppt/notesSlides/notesSlide24.xml" ContentType="application/vnd.openxmlformats-officedocument.presentationml.notesSlide+xml"/>
  <Override PartName="/ppt/slides/slide9.xml" ContentType="application/vnd.openxmlformats-officedocument.presentationml.slide+xml"/>
  <Override PartName="/ppt/slides/slide13.xml" ContentType="application/vnd.openxmlformats-officedocument.presentationml.slide+xml"/>
  <Default Extension="xml" ContentType="application/xml"/>
  <Override PartName="/ppt/tableStyles.xml" ContentType="application/vnd.openxmlformats-officedocument.presentationml.tableStyles+xml"/>
  <Override PartName="/ppt/slides/slide51.xml" ContentType="application/vnd.openxmlformats-officedocument.presentationml.slide+xml"/>
  <Override PartName="/ppt/slides/slide48.xml" ContentType="application/vnd.openxmlformats-officedocument.presentationml.slide+xml"/>
  <Override PartName="/ppt/notesSlides/notesSlide10.xml" ContentType="application/vnd.openxmlformats-officedocument.presentationml.notesSlide+xml"/>
  <Override PartName="/ppt/slideLayouts/slideLayout7.xml" ContentType="application/vnd.openxmlformats-officedocument.presentationml.slideLayout+xml"/>
  <Override PartName="/ppt/slides/slide32.xml" ContentType="application/vnd.openxmlformats-officedocument.presentationml.slide+xml"/>
  <Override PartName="/ppt/viewProps.xml" ContentType="application/vnd.openxmlformats-officedocument.presentationml.viewProps+xml"/>
  <Override PartName="/ppt/slides/slide29.xml" ContentType="application/vnd.openxmlformats-officedocument.presentationml.slide+xml"/>
  <Override PartName="/docProps/app.xml" ContentType="application/vnd.openxmlformats-officedocument.extended-properties+xml"/>
  <Override PartName="/ppt/notesMasters/notesMaster1.xml" ContentType="application/vnd.openxmlformats-officedocument.presentationml.notesMaster+xml"/>
  <Override PartName="/ppt/notesSlides/notesSlide12.xml" ContentType="application/vnd.openxmlformats-officedocument.presentationml.notesSlide+xml"/>
  <Override PartName="/ppt/notesSlides/notesSlide28.xml" ContentType="application/vnd.openxmlformats-officedocument.presentationml.notesSlide+xml"/>
  <Override PartName="/ppt/notesSlides/notesSlide1.xml" ContentType="application/vnd.openxmlformats-officedocument.presentationml.notesSlide+xml"/>
  <Override PartName="/ppt/slides/slide17.xml" ContentType="application/vnd.openxmlformats-officedocument.presentationml.slide+xml"/>
  <Override PartName="/ppt/slides/slide36.xml" ContentType="application/vnd.openxmlformats-officedocument.presentationml.slide+xml"/>
  <Override PartName="/ppt/slides/slide55.xml" ContentType="application/vnd.openxmlformats-officedocument.presentationml.slide+xml"/>
  <Override PartName="/ppt/theme/themeOverride8.xml" ContentType="application/vnd.openxmlformats-officedocument.themeOverride+xml"/>
  <Override PartName="/ppt/slides/slide2.xml" ContentType="application/vnd.openxmlformats-officedocument.presentationml.slide+xml"/>
  <Override PartName="/ppt/presentation.xml" ContentType="application/vnd.openxmlformats-officedocument.presentationml.presentation.main+xml"/>
  <Override PartName="/ppt/slides/slide22.xml" ContentType="application/vnd.openxmlformats-officedocument.presentationml.slide+xml"/>
  <Override PartName="/ppt/slides/slide41.xml" ContentType="application/vnd.openxmlformats-officedocument.presentationml.slide+xml"/>
  <Override PartName="/ppt/notesSlides/notesSlide16.xml" ContentType="application/vnd.openxmlformats-officedocument.presentationml.notesSlide+xml"/>
  <Override PartName="/ppt/notesSlides/notesSlide5.xml" ContentType="application/vnd.openxmlformats-officedocument.presentationml.notesSlide+xml"/>
  <Override PartName="/ppt/notesSlides/notesSlide21.xml" ContentType="application/vnd.openxmlformats-officedocument.presentationml.notesSlide+xml"/>
  <Override PartName="/ppt/slides/slide6.xml" ContentType="application/vnd.openxmlformats-officedocument.presentationml.slide+xml"/>
  <Override PartName="/ppt/slideLayouts/slideLayout4.xml" ContentType="application/vnd.openxmlformats-officedocument.presentationml.slideLayout+xml"/>
  <Override PartName="/ppt/slides/slide10.xml" ContentType="application/vnd.openxmlformats-officedocument.presentationml.slide+xml"/>
  <Override PartName="/ppt/slides/slide26.xml" ContentType="application/vnd.openxmlformats-officedocument.presentationml.slide+xml"/>
  <Override PartName="/ppt/slides/slide45.xml" ContentType="application/vnd.openxmlformats-officedocument.presentationml.slide+xml"/>
  <Override PartName="/ppt/theme/themeOverride3.xml" ContentType="application/vnd.openxmlformats-officedocument.themeOverride+xml"/>
  <Default Extension="png" ContentType="image/png"/>
  <Override PartName="/ppt/notesSlides/notesSlide25.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trictFirstAndLastChars="0" saveSubsetFonts="1" autoCompressPictures="0">
  <p:sldMasterIdLst>
    <p:sldMasterId id="2147483649" r:id="rId1"/>
  </p:sldMasterIdLst>
  <p:notesMasterIdLst>
    <p:notesMasterId r:id="rId57"/>
  </p:notesMasterIdLst>
  <p:handoutMasterIdLst>
    <p:handoutMasterId r:id="rId58"/>
  </p:handoutMasterIdLst>
  <p:sldIdLst>
    <p:sldId id="256" r:id="rId2"/>
    <p:sldId id="257" r:id="rId3"/>
    <p:sldId id="298" r:id="rId4"/>
    <p:sldId id="288" r:id="rId5"/>
    <p:sldId id="258" r:id="rId6"/>
    <p:sldId id="290" r:id="rId7"/>
    <p:sldId id="301" r:id="rId8"/>
    <p:sldId id="300" r:id="rId9"/>
    <p:sldId id="302" r:id="rId10"/>
    <p:sldId id="289" r:id="rId11"/>
    <p:sldId id="297" r:id="rId12"/>
    <p:sldId id="287" r:id="rId13"/>
    <p:sldId id="261" r:id="rId14"/>
    <p:sldId id="259" r:id="rId15"/>
    <p:sldId id="286" r:id="rId16"/>
    <p:sldId id="273" r:id="rId17"/>
    <p:sldId id="260" r:id="rId18"/>
    <p:sldId id="299" r:id="rId19"/>
    <p:sldId id="266" r:id="rId20"/>
    <p:sldId id="262" r:id="rId21"/>
    <p:sldId id="274" r:id="rId22"/>
    <p:sldId id="275" r:id="rId23"/>
    <p:sldId id="263" r:id="rId24"/>
    <p:sldId id="264" r:id="rId25"/>
    <p:sldId id="303" r:id="rId26"/>
    <p:sldId id="284" r:id="rId27"/>
    <p:sldId id="304" r:id="rId28"/>
    <p:sldId id="285" r:id="rId29"/>
    <p:sldId id="276" r:id="rId30"/>
    <p:sldId id="279" r:id="rId31"/>
    <p:sldId id="277" r:id="rId32"/>
    <p:sldId id="278" r:id="rId33"/>
    <p:sldId id="280" r:id="rId34"/>
    <p:sldId id="291" r:id="rId35"/>
    <p:sldId id="306" r:id="rId36"/>
    <p:sldId id="265" r:id="rId37"/>
    <p:sldId id="308" r:id="rId38"/>
    <p:sldId id="292" r:id="rId39"/>
    <p:sldId id="293" r:id="rId40"/>
    <p:sldId id="294" r:id="rId41"/>
    <p:sldId id="296" r:id="rId42"/>
    <p:sldId id="295" r:id="rId43"/>
    <p:sldId id="307" r:id="rId44"/>
    <p:sldId id="282" r:id="rId45"/>
    <p:sldId id="309" r:id="rId46"/>
    <p:sldId id="310" r:id="rId47"/>
    <p:sldId id="272" r:id="rId48"/>
    <p:sldId id="281" r:id="rId49"/>
    <p:sldId id="267" r:id="rId50"/>
    <p:sldId id="270" r:id="rId51"/>
    <p:sldId id="269" r:id="rId52"/>
    <p:sldId id="271" r:id="rId53"/>
    <p:sldId id="311" r:id="rId54"/>
    <p:sldId id="312" r:id="rId55"/>
    <p:sldId id="313" r:id="rId56"/>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Times" pitchFamily="-106" charset="0"/>
        <a:ea typeface="+mn-ea"/>
        <a:cs typeface="+mn-cs"/>
      </a:defRPr>
    </a:lvl1pPr>
    <a:lvl2pPr marL="457200" algn="l" rtl="0" eaLnBrk="0" fontAlgn="base" hangingPunct="0">
      <a:spcBef>
        <a:spcPct val="0"/>
      </a:spcBef>
      <a:spcAft>
        <a:spcPct val="0"/>
      </a:spcAft>
      <a:defRPr sz="2400" kern="1200">
        <a:solidFill>
          <a:schemeClr val="tx1"/>
        </a:solidFill>
        <a:latin typeface="Times" pitchFamily="-106" charset="0"/>
        <a:ea typeface="+mn-ea"/>
        <a:cs typeface="+mn-cs"/>
      </a:defRPr>
    </a:lvl2pPr>
    <a:lvl3pPr marL="914400" algn="l" rtl="0" eaLnBrk="0" fontAlgn="base" hangingPunct="0">
      <a:spcBef>
        <a:spcPct val="0"/>
      </a:spcBef>
      <a:spcAft>
        <a:spcPct val="0"/>
      </a:spcAft>
      <a:defRPr sz="2400" kern="1200">
        <a:solidFill>
          <a:schemeClr val="tx1"/>
        </a:solidFill>
        <a:latin typeface="Times" pitchFamily="-106" charset="0"/>
        <a:ea typeface="+mn-ea"/>
        <a:cs typeface="+mn-cs"/>
      </a:defRPr>
    </a:lvl3pPr>
    <a:lvl4pPr marL="1371600" algn="l" rtl="0" eaLnBrk="0" fontAlgn="base" hangingPunct="0">
      <a:spcBef>
        <a:spcPct val="0"/>
      </a:spcBef>
      <a:spcAft>
        <a:spcPct val="0"/>
      </a:spcAft>
      <a:defRPr sz="2400" kern="1200">
        <a:solidFill>
          <a:schemeClr val="tx1"/>
        </a:solidFill>
        <a:latin typeface="Times" pitchFamily="-106" charset="0"/>
        <a:ea typeface="+mn-ea"/>
        <a:cs typeface="+mn-cs"/>
      </a:defRPr>
    </a:lvl4pPr>
    <a:lvl5pPr marL="1828800" algn="l" rtl="0" eaLnBrk="0" fontAlgn="base" hangingPunct="0">
      <a:spcBef>
        <a:spcPct val="0"/>
      </a:spcBef>
      <a:spcAft>
        <a:spcPct val="0"/>
      </a:spcAft>
      <a:defRPr sz="2400" kern="1200">
        <a:solidFill>
          <a:schemeClr val="tx1"/>
        </a:solidFill>
        <a:latin typeface="Times" pitchFamily="-106" charset="0"/>
        <a:ea typeface="+mn-ea"/>
        <a:cs typeface="+mn-cs"/>
      </a:defRPr>
    </a:lvl5pPr>
    <a:lvl6pPr marL="2286000" algn="l" defTabSz="457200" rtl="0" eaLnBrk="1" latinLnBrk="0" hangingPunct="1">
      <a:defRPr sz="2400" kern="1200">
        <a:solidFill>
          <a:schemeClr val="tx1"/>
        </a:solidFill>
        <a:latin typeface="Times" pitchFamily="-106" charset="0"/>
        <a:ea typeface="+mn-ea"/>
        <a:cs typeface="+mn-cs"/>
      </a:defRPr>
    </a:lvl6pPr>
    <a:lvl7pPr marL="2743200" algn="l" defTabSz="457200" rtl="0" eaLnBrk="1" latinLnBrk="0" hangingPunct="1">
      <a:defRPr sz="2400" kern="1200">
        <a:solidFill>
          <a:schemeClr val="tx1"/>
        </a:solidFill>
        <a:latin typeface="Times" pitchFamily="-106" charset="0"/>
        <a:ea typeface="+mn-ea"/>
        <a:cs typeface="+mn-cs"/>
      </a:defRPr>
    </a:lvl7pPr>
    <a:lvl8pPr marL="3200400" algn="l" defTabSz="457200" rtl="0" eaLnBrk="1" latinLnBrk="0" hangingPunct="1">
      <a:defRPr sz="2400" kern="1200">
        <a:solidFill>
          <a:schemeClr val="tx1"/>
        </a:solidFill>
        <a:latin typeface="Times" pitchFamily="-106" charset="0"/>
        <a:ea typeface="+mn-ea"/>
        <a:cs typeface="+mn-cs"/>
      </a:defRPr>
    </a:lvl8pPr>
    <a:lvl9pPr marL="3657600" algn="l" defTabSz="457200" rtl="0" eaLnBrk="1" latinLnBrk="0" hangingPunct="1">
      <a:defRPr sz="2400" kern="1200">
        <a:solidFill>
          <a:schemeClr val="tx1"/>
        </a:solidFill>
        <a:latin typeface="Times" pitchFamily="-106"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lrMru>
    <a:srgbClr val="B0E0FF"/>
    <a:srgbClr val="FFFFFF"/>
    <a:srgbClr val="F0FFF6"/>
    <a:srgbClr val="336666"/>
    <a:srgbClr val="B7F2FE"/>
    <a:srgbClr val="2E2E2E"/>
    <a:srgbClr val="B1D85F"/>
    <a:srgbClr val="D88FFF"/>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lastView="sldThumbnailView">
  <p:normalViewPr>
    <p:restoredLeft sz="15620"/>
    <p:restoredTop sz="94660"/>
  </p:normalViewPr>
  <p:slideViewPr>
    <p:cSldViewPr>
      <p:cViewPr varScale="1">
        <p:scale>
          <a:sx n="111" d="100"/>
          <a:sy n="111" d="100"/>
        </p:scale>
        <p:origin x="-496" y="-10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tableStyles" Target="tableStyles.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notesMaster" Target="notesMasters/notesMaster1.xml"/><Relationship Id="rId58" Type="http://schemas.openxmlformats.org/officeDocument/2006/relationships/handoutMaster" Target="handoutMasters/handoutMaster1.xml"/><Relationship Id="rId59" Type="http://schemas.openxmlformats.org/officeDocument/2006/relationships/printerSettings" Target="printerSettings/printerSettings1.bin"/><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presProps" Target="presProps.xml"/><Relationship Id="rId61" Type="http://schemas.openxmlformats.org/officeDocument/2006/relationships/viewProps" Target="viewProps.xml"/><Relationship Id="rId62" Type="http://schemas.openxmlformats.org/officeDocument/2006/relationships/theme" Target="theme/theme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50BE35DF-6258-6941-BEC1-55338AFD6926}" type="datetimeFigureOut">
              <a:rPr lang="en-US" smtClean="0"/>
              <a:pPr/>
              <a:t>12/19/13</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7038DAF0-1FD7-794C-9D07-61B887AC4AA7}" type="slidenum">
              <a:rPr lang="en-US" smtClean="0"/>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2355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Times" pitchFamily="-105" charset="0"/>
              </a:defRPr>
            </a:lvl1pPr>
          </a:lstStyle>
          <a:p>
            <a:pPr>
              <a:defRPr/>
            </a:pPr>
            <a:endParaRPr lang="en-US"/>
          </a:p>
        </p:txBody>
      </p:sp>
      <p:sp>
        <p:nvSpPr>
          <p:cNvPr id="23555"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imes" pitchFamily="-105" charset="0"/>
              </a:defRPr>
            </a:lvl1pPr>
          </a:lstStyle>
          <a:p>
            <a:pPr>
              <a:defRPr/>
            </a:pPr>
            <a:endParaRPr lang="en-US"/>
          </a:p>
        </p:txBody>
      </p:sp>
      <p:sp>
        <p:nvSpPr>
          <p:cNvPr id="1331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23557"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3558"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Times" pitchFamily="-105" charset="0"/>
              </a:defRPr>
            </a:lvl1pPr>
          </a:lstStyle>
          <a:p>
            <a:pPr>
              <a:defRPr/>
            </a:pPr>
            <a:endParaRPr lang="en-US"/>
          </a:p>
        </p:txBody>
      </p:sp>
      <p:sp>
        <p:nvSpPr>
          <p:cNvPr id="23559"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Times" pitchFamily="-105" charset="0"/>
              </a:defRPr>
            </a:lvl1pPr>
          </a:lstStyle>
          <a:p>
            <a:pPr>
              <a:defRPr/>
            </a:pPr>
            <a:fld id="{C8FAA006-844D-B84E-8FE5-370A1F9921FB}"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charset="0"/>
        <a:ea typeface="ＭＳ Ｐゴシック" pitchFamily="-105" charset="-128"/>
        <a:cs typeface="ＭＳ Ｐゴシック" pitchFamily="-105" charset="-128"/>
      </a:defRPr>
    </a:lvl1pPr>
    <a:lvl2pPr marL="457200" algn="l" rtl="0" eaLnBrk="0" fontAlgn="base" hangingPunct="0">
      <a:spcBef>
        <a:spcPct val="30000"/>
      </a:spcBef>
      <a:spcAft>
        <a:spcPct val="0"/>
      </a:spcAft>
      <a:defRPr sz="1200" kern="1200">
        <a:solidFill>
          <a:schemeClr val="tx1"/>
        </a:solidFill>
        <a:latin typeface="Times"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Times"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Times"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Times"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www.wikipaintings.org/en/paintings-by-technique/tempera?firstArtist=sandro-botticelli%23artist-sandro-botticelli" TargetMode="External"/><Relationship Id="rId4" Type="http://schemas.openxmlformats.org/officeDocument/2006/relationships/hyperlink" Target="http://es.wikipedia.org/wiki/R%C3%A1vena" TargetMode="External"/><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en.wikipedia.org/wiki/Yaizu" TargetMode="External"/><Relationship Id="rId4" Type="http://schemas.openxmlformats.org/officeDocument/2006/relationships/hyperlink" Target="http://en.wikipedia.org/wiki/Shizuoka_Prefecture" TargetMode="External"/><Relationship Id="rId5" Type="http://schemas.openxmlformats.org/officeDocument/2006/relationships/hyperlink" Target="http://en.wikipedia.org/wiki/Japan" TargetMode="External"/><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en.wikipedia.org/wiki/Yaizu" TargetMode="External"/><Relationship Id="rId4" Type="http://schemas.openxmlformats.org/officeDocument/2006/relationships/hyperlink" Target="http://en.wikipedia.org/wiki/Shizuoka_Prefecture" TargetMode="External"/><Relationship Id="rId5" Type="http://schemas.openxmlformats.org/officeDocument/2006/relationships/hyperlink" Target="http://en.wikipedia.org/wiki/Japan" TargetMode="External"/><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en.wikipedia.org/wiki/Ascending_and_Descending" TargetMode="External"/><Relationship Id="rId4" Type="http://schemas.openxmlformats.org/officeDocument/2006/relationships/hyperlink" Target="https://www.google.com/search?hl=en&amp;client=firefox-a&amp;hs=nuH&amp;sa=X&amp;rls=org.mozilla:en-US:official&amp;biw=1229&amp;bih=960&amp;q=ascending+and+descending+mc+escher+artist&amp;ei=xqBfUIWwBITy2QWc6IGYCw&amp;ved=0CMcBEOgT&amp;extab=1" TargetMode="External"/><Relationship Id="rId5" Type="http://schemas.openxmlformats.org/officeDocument/2006/relationships/hyperlink" Target="https://www.google.com/search?hl=en&amp;client=firefox-a&amp;hs=nuH&amp;sa=X&amp;rls=org.mozilla:en-US:official&amp;biw=1229&amp;bih=960&amp;q=mc+escher&amp;stick=H4sIAAAAAAAAAGOovnz8BQMDAw8HsxKHfq6-galhbl6H9JbFcrnHStex6d1i05kjLJlxezEAPEZXSSkAAAA&amp;ei=xqBfUIWwBITy2QWc6IGYCw&amp;ved=0CMgBEJsTKAA&amp;extab=1" TargetMode="External"/><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a:noFill/>
        </p:spPr>
        <p:txBody>
          <a:bodyPr/>
          <a:lstStyle/>
          <a:p>
            <a:fld id="{AFB7B31E-D644-0D47-9B43-56035168E33C}" type="slidenum">
              <a:rPr lang="en-US">
                <a:latin typeface="Times" pitchFamily="-106" charset="0"/>
              </a:rPr>
              <a:pPr/>
              <a:t>1</a:t>
            </a:fld>
            <a:endParaRPr lang="en-US">
              <a:latin typeface="Times" pitchFamily="-106" charset="0"/>
            </a:endParaRPr>
          </a:p>
        </p:txBody>
      </p:sp>
      <p:sp>
        <p:nvSpPr>
          <p:cNvPr id="15363" name="Rectangle 1026"/>
          <p:cNvSpPr>
            <a:spLocks noGrp="1" noRot="1" noChangeAspect="1" noChangeArrowheads="1" noTextEdit="1"/>
          </p:cNvSpPr>
          <p:nvPr>
            <p:ph type="sldImg"/>
          </p:nvPr>
        </p:nvSpPr>
        <p:spPr>
          <a:ln/>
        </p:spPr>
      </p:sp>
      <p:sp>
        <p:nvSpPr>
          <p:cNvPr id="15364" name="Rectangle 1027"/>
          <p:cNvSpPr>
            <a:spLocks noGrp="1" noChangeArrowheads="1"/>
          </p:cNvSpPr>
          <p:nvPr>
            <p:ph type="body" idx="1"/>
          </p:nvPr>
        </p:nvSpPr>
        <p:spPr>
          <a:noFill/>
          <a:ln/>
        </p:spPr>
        <p:txBody>
          <a:bodyPr/>
          <a:lstStyle/>
          <a:p>
            <a:pPr eaLnBrk="1" hangingPunct="1"/>
            <a:endParaRPr lang="en-US">
              <a:latin typeface="Times" pitchFamily="-106" charset="0"/>
              <a:ea typeface="ＭＳ Ｐゴシック" pitchFamily="-106" charset="-128"/>
              <a:cs typeface="ＭＳ Ｐゴシック" pitchFamily="-106"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a:noFill/>
        </p:spPr>
        <p:txBody>
          <a:bodyPr/>
          <a:lstStyle/>
          <a:p>
            <a:fld id="{F2400F59-0B2D-EC40-AB39-6159639CD4A2}" type="slidenum">
              <a:rPr lang="en-US">
                <a:latin typeface="Times" pitchFamily="-106" charset="0"/>
              </a:rPr>
              <a:pPr/>
              <a:t>10</a:t>
            </a:fld>
            <a:endParaRPr lang="en-US">
              <a:latin typeface="Times" pitchFamily="-106" charset="0"/>
            </a:endParaRPr>
          </a:p>
        </p:txBody>
      </p:sp>
      <p:sp>
        <p:nvSpPr>
          <p:cNvPr id="23555" name="Rectangle 2"/>
          <p:cNvSpPr>
            <a:spLocks noGrp="1" noRot="1" noChangeAspect="1" noChangeArrowheads="1" noTextEdit="1"/>
          </p:cNvSpPr>
          <p:nvPr>
            <p:ph type="sldImg"/>
          </p:nvPr>
        </p:nvSpPr>
        <p:spPr>
          <a:ln/>
        </p:spPr>
      </p:sp>
      <p:sp>
        <p:nvSpPr>
          <p:cNvPr id="23556" name="Rectangle 3"/>
          <p:cNvSpPr>
            <a:spLocks noGrp="1" noChangeArrowheads="1"/>
          </p:cNvSpPr>
          <p:nvPr>
            <p:ph type="body" idx="1"/>
          </p:nvPr>
        </p:nvSpPr>
        <p:spPr>
          <a:noFill/>
          <a:ln/>
        </p:spPr>
        <p:txBody>
          <a:bodyPr/>
          <a:lstStyle/>
          <a:p>
            <a:pPr eaLnBrk="1" hangingPunct="1"/>
            <a:endParaRPr lang="en-US">
              <a:latin typeface="Times" pitchFamily="-106" charset="0"/>
              <a:ea typeface="ＭＳ Ｐゴシック" pitchFamily="-106" charset="-128"/>
              <a:cs typeface="ＭＳ Ｐゴシック" pitchFamily="-106" charset="-128"/>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a:noFill/>
        </p:spPr>
        <p:txBody>
          <a:bodyPr/>
          <a:lstStyle/>
          <a:p>
            <a:fld id="{C865E88E-0369-4E4A-B8A3-970BD409E321}" type="slidenum">
              <a:rPr lang="en-US">
                <a:latin typeface="Times" pitchFamily="-106" charset="0"/>
              </a:rPr>
              <a:pPr/>
              <a:t>11</a:t>
            </a:fld>
            <a:endParaRPr lang="en-US">
              <a:latin typeface="Times" pitchFamily="-106" charset="0"/>
            </a:endParaRPr>
          </a:p>
        </p:txBody>
      </p:sp>
      <p:sp>
        <p:nvSpPr>
          <p:cNvPr id="21507" name="Rectangle 2"/>
          <p:cNvSpPr>
            <a:spLocks noGrp="1" noRot="1" noChangeAspect="1" noChangeArrowheads="1" noTextEdit="1"/>
          </p:cNvSpPr>
          <p:nvPr>
            <p:ph type="sldImg"/>
          </p:nvPr>
        </p:nvSpPr>
        <p:spPr>
          <a:ln/>
        </p:spPr>
      </p:sp>
      <p:sp>
        <p:nvSpPr>
          <p:cNvPr id="21508" name="Rectangle 3"/>
          <p:cNvSpPr>
            <a:spLocks noGrp="1" noChangeArrowheads="1"/>
          </p:cNvSpPr>
          <p:nvPr>
            <p:ph type="body" idx="1"/>
          </p:nvPr>
        </p:nvSpPr>
        <p:spPr>
          <a:noFill/>
          <a:ln/>
        </p:spPr>
        <p:txBody>
          <a:bodyPr/>
          <a:lstStyle/>
          <a:p>
            <a:pPr eaLnBrk="1" hangingPunct="1"/>
            <a:r>
              <a:rPr lang="en-US">
                <a:latin typeface="Times" pitchFamily="-106" charset="0"/>
                <a:ea typeface="ＭＳ Ｐゴシック" pitchFamily="-106" charset="-128"/>
                <a:cs typeface="ＭＳ Ｐゴシック" pitchFamily="-106" charset="-128"/>
              </a:rPr>
              <a:t>Vanishing lines</a:t>
            </a:r>
          </a:p>
          <a:p>
            <a:pPr eaLnBrk="1" hangingPunct="1"/>
            <a:endParaRPr lang="en-US">
              <a:latin typeface="Times" pitchFamily="-106" charset="0"/>
              <a:ea typeface="ＭＳ Ｐゴシック" pitchFamily="-106" charset="-128"/>
              <a:cs typeface="ＭＳ Ｐゴシック" pitchFamily="-106" charset="-128"/>
            </a:endParaRPr>
          </a:p>
          <a:p>
            <a:pPr eaLnBrk="1" hangingPunct="1"/>
            <a:r>
              <a:rPr lang="en-US">
                <a:latin typeface="Times" pitchFamily="-106" charset="0"/>
                <a:ea typeface="ＭＳ Ｐゴシック" pitchFamily="-106" charset="-128"/>
                <a:cs typeface="ＭＳ Ｐゴシック" pitchFamily="-106" charset="-128"/>
              </a:rPr>
              <a:t>Frame of film “Lequai” from director Jean Cocteau. </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a:noFill/>
        </p:spPr>
        <p:txBody>
          <a:bodyPr/>
          <a:lstStyle/>
          <a:p>
            <a:fld id="{C865E88E-0369-4E4A-B8A3-970BD409E321}" type="slidenum">
              <a:rPr lang="en-US">
                <a:latin typeface="Times" pitchFamily="-106" charset="0"/>
              </a:rPr>
              <a:pPr/>
              <a:t>12</a:t>
            </a:fld>
            <a:endParaRPr lang="en-US">
              <a:latin typeface="Times" pitchFamily="-106" charset="0"/>
            </a:endParaRPr>
          </a:p>
        </p:txBody>
      </p:sp>
      <p:sp>
        <p:nvSpPr>
          <p:cNvPr id="21507" name="Rectangle 2"/>
          <p:cNvSpPr>
            <a:spLocks noGrp="1" noRot="1" noChangeAspect="1" noChangeArrowheads="1" noTextEdit="1"/>
          </p:cNvSpPr>
          <p:nvPr>
            <p:ph type="sldImg"/>
          </p:nvPr>
        </p:nvSpPr>
        <p:spPr>
          <a:ln/>
        </p:spPr>
      </p:sp>
      <p:sp>
        <p:nvSpPr>
          <p:cNvPr id="21508" name="Rectangle 3"/>
          <p:cNvSpPr>
            <a:spLocks noGrp="1" noChangeArrowheads="1"/>
          </p:cNvSpPr>
          <p:nvPr>
            <p:ph type="body" idx="1"/>
          </p:nvPr>
        </p:nvSpPr>
        <p:spPr>
          <a:noFill/>
          <a:ln/>
        </p:spPr>
        <p:txBody>
          <a:bodyPr/>
          <a:lstStyle/>
          <a:p>
            <a:pPr eaLnBrk="1" hangingPunct="1"/>
            <a:r>
              <a:rPr lang="en-US">
                <a:latin typeface="Times" pitchFamily="-106" charset="0"/>
                <a:ea typeface="ＭＳ Ｐゴシック" pitchFamily="-106" charset="-128"/>
                <a:cs typeface="ＭＳ Ｐゴシック" pitchFamily="-106" charset="-128"/>
              </a:rPr>
              <a:t>Vanishing lines</a:t>
            </a:r>
          </a:p>
          <a:p>
            <a:pPr eaLnBrk="1" hangingPunct="1"/>
            <a:endParaRPr lang="en-US">
              <a:latin typeface="Times" pitchFamily="-106" charset="0"/>
              <a:ea typeface="ＭＳ Ｐゴシック" pitchFamily="-106" charset="-128"/>
              <a:cs typeface="ＭＳ Ｐゴシック" pitchFamily="-106" charset="-128"/>
            </a:endParaRPr>
          </a:p>
          <a:p>
            <a:pPr eaLnBrk="1" hangingPunct="1"/>
            <a:r>
              <a:rPr lang="en-US">
                <a:latin typeface="Times" pitchFamily="-106" charset="0"/>
                <a:ea typeface="ＭＳ Ｐゴシック" pitchFamily="-106" charset="-128"/>
                <a:cs typeface="ＭＳ Ｐゴシック" pitchFamily="-106" charset="-128"/>
              </a:rPr>
              <a:t>Frame of film “Lequai” from director Jean Cocteau. </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a:noFill/>
        </p:spPr>
        <p:txBody>
          <a:bodyPr/>
          <a:lstStyle/>
          <a:p>
            <a:fld id="{D8FF30D2-2420-2246-8FC2-35FEE6C1313A}" type="slidenum">
              <a:rPr lang="en-US">
                <a:latin typeface="Times" pitchFamily="-106" charset="0"/>
              </a:rPr>
              <a:pPr/>
              <a:t>13</a:t>
            </a:fld>
            <a:endParaRPr lang="en-US">
              <a:latin typeface="Times" pitchFamily="-106" charset="0"/>
            </a:endParaRPr>
          </a:p>
        </p:txBody>
      </p:sp>
      <p:sp>
        <p:nvSpPr>
          <p:cNvPr id="25603" name="Rectangle 1026"/>
          <p:cNvSpPr>
            <a:spLocks noGrp="1" noRot="1" noChangeAspect="1" noChangeArrowheads="1" noTextEdit="1"/>
          </p:cNvSpPr>
          <p:nvPr>
            <p:ph type="sldImg"/>
          </p:nvPr>
        </p:nvSpPr>
        <p:spPr>
          <a:ln/>
        </p:spPr>
      </p:sp>
      <p:sp>
        <p:nvSpPr>
          <p:cNvPr id="25604" name="Rectangle 1027"/>
          <p:cNvSpPr>
            <a:spLocks noGrp="1" noChangeArrowheads="1"/>
          </p:cNvSpPr>
          <p:nvPr>
            <p:ph type="body" idx="1"/>
          </p:nvPr>
        </p:nvSpPr>
        <p:spPr>
          <a:noFill/>
          <a:ln/>
        </p:spPr>
        <p:txBody>
          <a:bodyPr/>
          <a:lstStyle/>
          <a:p>
            <a:pPr eaLnBrk="1" hangingPunct="1"/>
            <a:r>
              <a:rPr lang="en-US" b="1">
                <a:latin typeface="Arial" pitchFamily="-106" charset="0"/>
                <a:ea typeface="ＭＳ Ｐゴシック" pitchFamily="-106" charset="-128"/>
                <a:cs typeface="ＭＳ Ｐゴシック" pitchFamily="-106" charset="-128"/>
              </a:rPr>
              <a:t>Definition:</a:t>
            </a:r>
            <a:r>
              <a:rPr lang="en-US">
                <a:latin typeface="Verdana" pitchFamily="-106" charset="0"/>
                <a:ea typeface="ＭＳ Ｐゴシック" pitchFamily="-106" charset="-128"/>
                <a:cs typeface="ＭＳ Ｐゴシック" pitchFamily="-106" charset="-128"/>
              </a:rPr>
              <a:t> Foreshortening </a:t>
            </a:r>
          </a:p>
          <a:p>
            <a:pPr eaLnBrk="1" hangingPunct="1"/>
            <a:endParaRPr lang="en-US">
              <a:latin typeface="Verdana" pitchFamily="-106" charset="0"/>
              <a:ea typeface="ＭＳ Ｐゴシック" pitchFamily="-106" charset="-128"/>
              <a:cs typeface="ＭＳ Ｐゴシック" pitchFamily="-106" charset="-128"/>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a:noFill/>
        </p:spPr>
        <p:txBody>
          <a:bodyPr/>
          <a:lstStyle/>
          <a:p>
            <a:fld id="{C865E88E-0369-4E4A-B8A3-970BD409E321}" type="slidenum">
              <a:rPr lang="en-US">
                <a:latin typeface="Times" pitchFamily="-106" charset="0"/>
              </a:rPr>
              <a:pPr/>
              <a:t>18</a:t>
            </a:fld>
            <a:endParaRPr lang="en-US">
              <a:latin typeface="Times" pitchFamily="-106" charset="0"/>
            </a:endParaRPr>
          </a:p>
        </p:txBody>
      </p:sp>
      <p:sp>
        <p:nvSpPr>
          <p:cNvPr id="21507" name="Rectangle 2"/>
          <p:cNvSpPr>
            <a:spLocks noGrp="1" noRot="1" noChangeAspect="1" noChangeArrowheads="1" noTextEdit="1"/>
          </p:cNvSpPr>
          <p:nvPr>
            <p:ph type="sldImg"/>
          </p:nvPr>
        </p:nvSpPr>
        <p:spPr>
          <a:ln/>
        </p:spPr>
      </p:sp>
      <p:sp>
        <p:nvSpPr>
          <p:cNvPr id="21508" name="Rectangle 3"/>
          <p:cNvSpPr>
            <a:spLocks noGrp="1" noChangeArrowheads="1"/>
          </p:cNvSpPr>
          <p:nvPr>
            <p:ph type="body" idx="1"/>
          </p:nvPr>
        </p:nvSpPr>
        <p:spPr>
          <a:noFill/>
          <a:ln/>
        </p:spPr>
        <p:txBody>
          <a:bodyPr/>
          <a:lstStyle/>
          <a:p>
            <a:pPr eaLnBrk="1" hangingPunct="1"/>
            <a:r>
              <a:rPr lang="en-US">
                <a:latin typeface="Times" pitchFamily="-106" charset="0"/>
                <a:ea typeface="ＭＳ Ｐゴシック" pitchFamily="-106" charset="-128"/>
                <a:cs typeface="ＭＳ Ｐゴシック" pitchFamily="-106" charset="-128"/>
              </a:rPr>
              <a:t>Vanishing lines</a:t>
            </a:r>
          </a:p>
          <a:p>
            <a:pPr eaLnBrk="1" hangingPunct="1"/>
            <a:endParaRPr lang="en-US">
              <a:latin typeface="Times" pitchFamily="-106" charset="0"/>
              <a:ea typeface="ＭＳ Ｐゴシック" pitchFamily="-106" charset="-128"/>
              <a:cs typeface="ＭＳ Ｐゴシック" pitchFamily="-106" charset="-128"/>
            </a:endParaRPr>
          </a:p>
          <a:p>
            <a:pPr eaLnBrk="1" hangingPunct="1"/>
            <a:r>
              <a:rPr lang="en-US">
                <a:latin typeface="Times" pitchFamily="-106" charset="0"/>
                <a:ea typeface="ＭＳ Ｐゴシック" pitchFamily="-106" charset="-128"/>
                <a:cs typeface="ＭＳ Ｐゴシック" pitchFamily="-106" charset="-128"/>
              </a:rPr>
              <a:t>Frame of film “Lequai” from director Jean Cocteau. </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noFill/>
        </p:spPr>
        <p:txBody>
          <a:bodyPr/>
          <a:lstStyle/>
          <a:p>
            <a:fld id="{8CA6E760-0FCD-7F47-818E-2BA4FBF3B4A5}" type="slidenum">
              <a:rPr lang="en-US">
                <a:latin typeface="Times" pitchFamily="-106" charset="0"/>
              </a:rPr>
              <a:pPr/>
              <a:t>21</a:t>
            </a:fld>
            <a:endParaRPr lang="en-US">
              <a:latin typeface="Times" pitchFamily="-106" charset="0"/>
            </a:endParaRPr>
          </a:p>
        </p:txBody>
      </p:sp>
      <p:sp>
        <p:nvSpPr>
          <p:cNvPr id="37891" name="Rectangle 1026"/>
          <p:cNvSpPr>
            <a:spLocks noGrp="1" noRot="1" noChangeAspect="1" noChangeArrowheads="1" noTextEdit="1"/>
          </p:cNvSpPr>
          <p:nvPr>
            <p:ph type="sldImg"/>
          </p:nvPr>
        </p:nvSpPr>
        <p:spPr>
          <a:ln/>
        </p:spPr>
      </p:sp>
      <p:sp>
        <p:nvSpPr>
          <p:cNvPr id="37892" name="Rectangle 1027"/>
          <p:cNvSpPr>
            <a:spLocks noGrp="1" noChangeArrowheads="1"/>
          </p:cNvSpPr>
          <p:nvPr>
            <p:ph type="body" idx="1"/>
          </p:nvPr>
        </p:nvSpPr>
        <p:spPr>
          <a:noFill/>
          <a:ln/>
        </p:spPr>
        <p:txBody>
          <a:bodyPr/>
          <a:lstStyle/>
          <a:p>
            <a:pPr eaLnBrk="1" hangingPunct="1"/>
            <a:r>
              <a:rPr lang="en-US" sz="1000">
                <a:solidFill>
                  <a:srgbClr val="000000"/>
                </a:solidFill>
                <a:latin typeface="Verdana" pitchFamily="-106" charset="0"/>
                <a:ea typeface="ＭＳ Ｐゴシック" pitchFamily="-106" charset="-128"/>
                <a:cs typeface="ＭＳ Ｐゴシック" pitchFamily="-106" charset="-128"/>
              </a:rPr>
              <a:t>Masaccio, Brancacci Chapel of Santa Maria della Carmine in Florence, </a:t>
            </a:r>
          </a:p>
          <a:p>
            <a:pPr eaLnBrk="1" hangingPunct="1"/>
            <a:r>
              <a:rPr lang="en-US" sz="1000">
                <a:solidFill>
                  <a:srgbClr val="000000"/>
                </a:solidFill>
                <a:latin typeface="Verdana" pitchFamily="-106" charset="0"/>
                <a:ea typeface="ＭＳ Ｐゴシック" pitchFamily="-106" charset="-128"/>
                <a:cs typeface="ＭＳ Ｐゴシック" pitchFamily="-106" charset="-128"/>
              </a:rPr>
              <a:t>1426-28</a:t>
            </a:r>
            <a:endParaRPr lang="en-US">
              <a:solidFill>
                <a:srgbClr val="000000"/>
              </a:solidFill>
              <a:latin typeface="Verdana" pitchFamily="-106" charset="0"/>
              <a:ea typeface="ＭＳ Ｐゴシック" pitchFamily="-106" charset="-128"/>
              <a:cs typeface="ＭＳ Ｐゴシック" pitchFamily="-106" charset="-128"/>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p:spPr>
        <p:txBody>
          <a:bodyPr/>
          <a:lstStyle/>
          <a:p>
            <a:fld id="{706803C0-B9F8-AF46-A408-09F322E9060D}" type="slidenum">
              <a:rPr lang="en-US">
                <a:latin typeface="Times" pitchFamily="-106" charset="0"/>
              </a:rPr>
              <a:pPr/>
              <a:t>22</a:t>
            </a:fld>
            <a:endParaRPr lang="en-US">
              <a:latin typeface="Times" pitchFamily="-106" charset="0"/>
            </a:endParaRPr>
          </a:p>
        </p:txBody>
      </p:sp>
      <p:sp>
        <p:nvSpPr>
          <p:cNvPr id="39939" name="Rectangle 2"/>
          <p:cNvSpPr>
            <a:spLocks noGrp="1" noRot="1" noChangeAspect="1" noChangeArrowheads="1" noTextEdit="1"/>
          </p:cNvSpPr>
          <p:nvPr>
            <p:ph type="sldImg"/>
          </p:nvPr>
        </p:nvSpPr>
        <p:spPr>
          <a:ln/>
        </p:spPr>
      </p:sp>
      <p:sp>
        <p:nvSpPr>
          <p:cNvPr id="39940" name="Rectangle 3"/>
          <p:cNvSpPr>
            <a:spLocks noGrp="1" noChangeArrowheads="1"/>
          </p:cNvSpPr>
          <p:nvPr>
            <p:ph type="body" idx="1"/>
          </p:nvPr>
        </p:nvSpPr>
        <p:spPr>
          <a:noFill/>
          <a:ln/>
        </p:spPr>
        <p:txBody>
          <a:bodyPr/>
          <a:lstStyle/>
          <a:p>
            <a:pPr eaLnBrk="1" hangingPunct="1"/>
            <a:r>
              <a:rPr lang="en-US" sz="1000">
                <a:solidFill>
                  <a:srgbClr val="000000"/>
                </a:solidFill>
                <a:latin typeface="Verdana" pitchFamily="-106" charset="0"/>
                <a:ea typeface="ＭＳ Ｐゴシック" pitchFamily="-106" charset="-128"/>
                <a:cs typeface="ＭＳ Ｐゴシック" pitchFamily="-106" charset="-128"/>
              </a:rPr>
              <a:t>Masaccio, Brancacci Chapel of Santa Maria della Carmine in Florence, </a:t>
            </a:r>
          </a:p>
          <a:p>
            <a:pPr eaLnBrk="1" hangingPunct="1"/>
            <a:r>
              <a:rPr lang="en-US" sz="1000">
                <a:solidFill>
                  <a:srgbClr val="000000"/>
                </a:solidFill>
                <a:latin typeface="Verdana" pitchFamily="-106" charset="0"/>
                <a:ea typeface="ＭＳ Ｐゴシック" pitchFamily="-106" charset="-128"/>
                <a:cs typeface="ＭＳ Ｐゴシック" pitchFamily="-106" charset="-128"/>
              </a:rPr>
              <a:t>1426-28</a:t>
            </a:r>
            <a:endParaRPr lang="en-US">
              <a:solidFill>
                <a:srgbClr val="000000"/>
              </a:solidFill>
              <a:latin typeface="Verdana" pitchFamily="-106" charset="0"/>
              <a:ea typeface="ＭＳ Ｐゴシック" pitchFamily="-106" charset="-128"/>
              <a:cs typeface="ＭＳ Ｐゴシック" pitchFamily="-106" charset="-128"/>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Paintings by Technique:</a:t>
            </a:r>
            <a:r>
              <a:rPr lang="en-US" dirty="0" smtClean="0"/>
              <a:t> </a:t>
            </a:r>
            <a:r>
              <a:rPr lang="en-US" dirty="0" smtClean="0">
                <a:hlinkClick r:id="rId3"/>
              </a:rPr>
              <a:t>tempera</a:t>
            </a:r>
            <a:r>
              <a:rPr lang="en-US" dirty="0" smtClean="0"/>
              <a:t> </a:t>
            </a:r>
          </a:p>
          <a:p>
            <a:r>
              <a:rPr lang="en-US" b="1" dirty="0" smtClean="0"/>
              <a:t>Paintings by Material:</a:t>
            </a:r>
            <a:r>
              <a:rPr lang="en-US" dirty="0" smtClean="0"/>
              <a:t> panel </a:t>
            </a:r>
          </a:p>
          <a:p>
            <a:r>
              <a:rPr lang="en-US" b="1" dirty="0" smtClean="0"/>
              <a:t>Dimensions:</a:t>
            </a:r>
            <a:r>
              <a:rPr lang="en-US" dirty="0" smtClean="0"/>
              <a:t> 142 </a:t>
            </a:r>
            <a:r>
              <a:rPr lang="en-US" dirty="0" err="1" smtClean="0"/>
              <a:t>x</a:t>
            </a:r>
            <a:r>
              <a:rPr lang="en-US" dirty="0" smtClean="0"/>
              <a:t> 83 cm</a:t>
            </a:r>
          </a:p>
          <a:p>
            <a:r>
              <a:rPr lang="en-US" dirty="0" smtClean="0"/>
              <a:t>taken from Boccaccio's </a:t>
            </a:r>
            <a:r>
              <a:rPr lang="en-US" dirty="0" err="1" smtClean="0"/>
              <a:t>Decameron</a:t>
            </a:r>
            <a:r>
              <a:rPr lang="en-US" dirty="0" smtClean="0"/>
              <a:t>, the fifth tale of the ninth day. </a:t>
            </a:r>
          </a:p>
          <a:p>
            <a:r>
              <a:rPr lang="en-US" dirty="0" smtClean="0"/>
              <a:t>«</a:t>
            </a:r>
            <a:r>
              <a:rPr lang="en-US" i="1" dirty="0" smtClean="0"/>
              <a:t>El </a:t>
            </a:r>
            <a:r>
              <a:rPr lang="en-US" i="1" dirty="0" err="1" smtClean="0"/>
              <a:t>infierno</a:t>
            </a:r>
            <a:r>
              <a:rPr lang="en-US" i="1" dirty="0" smtClean="0"/>
              <a:t> de los </a:t>
            </a:r>
            <a:r>
              <a:rPr lang="en-US" i="1" dirty="0" err="1" smtClean="0"/>
              <a:t>amantes</a:t>
            </a:r>
            <a:r>
              <a:rPr lang="en-US" i="1" dirty="0" smtClean="0"/>
              <a:t> </a:t>
            </a:r>
            <a:r>
              <a:rPr lang="en-US" i="1" dirty="0" err="1" smtClean="0"/>
              <a:t>crueles</a:t>
            </a:r>
            <a:r>
              <a:rPr lang="en-US" dirty="0" smtClean="0"/>
              <a:t>». Se </a:t>
            </a:r>
            <a:r>
              <a:rPr lang="en-US" dirty="0" err="1" smtClean="0"/>
              <a:t>trata</a:t>
            </a:r>
            <a:r>
              <a:rPr lang="en-US" dirty="0" smtClean="0"/>
              <a:t> de la </a:t>
            </a:r>
            <a:r>
              <a:rPr lang="en-US" dirty="0" err="1" smtClean="0"/>
              <a:t>historia</a:t>
            </a:r>
            <a:r>
              <a:rPr lang="en-US" dirty="0" smtClean="0"/>
              <a:t> de un </a:t>
            </a:r>
            <a:r>
              <a:rPr lang="en-US" dirty="0" err="1" smtClean="0"/>
              <a:t>joven</a:t>
            </a:r>
            <a:r>
              <a:rPr lang="en-US" dirty="0" smtClean="0"/>
              <a:t> de </a:t>
            </a:r>
            <a:r>
              <a:rPr lang="en-US" dirty="0" smtClean="0">
                <a:hlinkClick r:id="rId4" tooltip="Rávena"/>
              </a:rPr>
              <a:t>Rávena</a:t>
            </a:r>
            <a:r>
              <a:rPr lang="en-US" dirty="0" smtClean="0"/>
              <a:t>, </a:t>
            </a:r>
            <a:r>
              <a:rPr lang="en-US" b="1" dirty="0" err="1" smtClean="0"/>
              <a:t>Nastagio</a:t>
            </a:r>
            <a:r>
              <a:rPr lang="en-US" b="1" dirty="0" smtClean="0"/>
              <a:t> </a:t>
            </a:r>
            <a:r>
              <a:rPr lang="en-US" b="1" dirty="0" err="1" smtClean="0"/>
              <a:t>degli</a:t>
            </a:r>
            <a:r>
              <a:rPr lang="en-US" b="1" dirty="0" smtClean="0"/>
              <a:t> </a:t>
            </a:r>
            <a:r>
              <a:rPr lang="en-US" b="1" dirty="0" err="1" smtClean="0"/>
              <a:t>Onesti</a:t>
            </a:r>
            <a:r>
              <a:rPr lang="en-US" dirty="0" smtClean="0"/>
              <a:t>, </a:t>
            </a:r>
            <a:r>
              <a:rPr lang="en-US" dirty="0" err="1" smtClean="0"/>
              <a:t>rechazado</a:t>
            </a:r>
            <a:r>
              <a:rPr lang="en-US" dirty="0" smtClean="0"/>
              <a:t> </a:t>
            </a:r>
            <a:r>
              <a:rPr lang="en-US" dirty="0" err="1" smtClean="0"/>
              <a:t>por</a:t>
            </a:r>
            <a:r>
              <a:rPr lang="en-US" dirty="0" smtClean="0"/>
              <a:t> </a:t>
            </a:r>
            <a:r>
              <a:rPr lang="en-US" dirty="0" err="1" smtClean="0"/>
              <a:t>su</a:t>
            </a:r>
            <a:r>
              <a:rPr lang="en-US" dirty="0" smtClean="0"/>
              <a:t> </a:t>
            </a:r>
            <a:r>
              <a:rPr lang="en-US" dirty="0" err="1" smtClean="0"/>
              <a:t>amada</a:t>
            </a:r>
            <a:r>
              <a:rPr lang="en-US" dirty="0" smtClean="0"/>
              <a:t>. </a:t>
            </a:r>
            <a:r>
              <a:rPr lang="en-US" dirty="0" err="1" smtClean="0"/>
              <a:t>Ve</a:t>
            </a:r>
            <a:r>
              <a:rPr lang="en-US" dirty="0" smtClean="0"/>
              <a:t> en el </a:t>
            </a:r>
            <a:r>
              <a:rPr lang="en-US" dirty="0" err="1" smtClean="0"/>
              <a:t>bosque</a:t>
            </a:r>
            <a:r>
              <a:rPr lang="en-US" dirty="0" smtClean="0"/>
              <a:t> a </a:t>
            </a:r>
            <a:r>
              <a:rPr lang="en-US" dirty="0" err="1" smtClean="0"/>
              <a:t>una</a:t>
            </a:r>
            <a:r>
              <a:rPr lang="en-US" dirty="0" smtClean="0"/>
              <a:t> </a:t>
            </a:r>
            <a:r>
              <a:rPr lang="en-US" dirty="0" err="1" smtClean="0"/>
              <a:t>mujer</a:t>
            </a:r>
            <a:r>
              <a:rPr lang="en-US" dirty="0" smtClean="0"/>
              <a:t> </a:t>
            </a:r>
            <a:r>
              <a:rPr lang="en-US" dirty="0" err="1" smtClean="0"/>
              <a:t>perseguida</a:t>
            </a:r>
            <a:r>
              <a:rPr lang="en-US" dirty="0" smtClean="0"/>
              <a:t> </a:t>
            </a:r>
            <a:r>
              <a:rPr lang="en-US" dirty="0" err="1" smtClean="0"/>
              <a:t>por</a:t>
            </a:r>
            <a:r>
              <a:rPr lang="en-US" dirty="0" smtClean="0"/>
              <a:t> un </a:t>
            </a:r>
            <a:r>
              <a:rPr lang="en-US" dirty="0" err="1" smtClean="0"/>
              <a:t>jinete</a:t>
            </a:r>
            <a:r>
              <a:rPr lang="en-US" dirty="0" smtClean="0"/>
              <a:t>, </a:t>
            </a:r>
            <a:r>
              <a:rPr lang="en-US" dirty="0" err="1" smtClean="0"/>
              <a:t>quien</a:t>
            </a:r>
            <a:r>
              <a:rPr lang="en-US" dirty="0" smtClean="0"/>
              <a:t> la </a:t>
            </a:r>
            <a:r>
              <a:rPr lang="en-US" dirty="0" err="1" smtClean="0"/>
              <a:t>ataca</a:t>
            </a:r>
            <a:r>
              <a:rPr lang="en-US" dirty="0" smtClean="0"/>
              <a:t> </a:t>
            </a:r>
            <a:r>
              <a:rPr lang="en-US" dirty="0" err="1" smtClean="0"/>
              <a:t>y</a:t>
            </a:r>
            <a:r>
              <a:rPr lang="en-US" dirty="0" smtClean="0"/>
              <a:t> </a:t>
            </a:r>
            <a:r>
              <a:rPr lang="en-US" dirty="0" err="1" smtClean="0"/>
              <a:t>mata</a:t>
            </a:r>
            <a:r>
              <a:rPr lang="en-US" dirty="0" smtClean="0"/>
              <a:t>; </a:t>
            </a:r>
            <a:r>
              <a:rPr lang="en-US" dirty="0" err="1" smtClean="0"/>
              <a:t>inmediatamente</a:t>
            </a:r>
            <a:r>
              <a:rPr lang="en-US" dirty="0" smtClean="0"/>
              <a:t>, </a:t>
            </a:r>
            <a:r>
              <a:rPr lang="en-US" dirty="0" err="1" smtClean="0"/>
              <a:t>ella</a:t>
            </a:r>
            <a:r>
              <a:rPr lang="en-US" dirty="0" smtClean="0"/>
              <a:t> se </a:t>
            </a:r>
            <a:r>
              <a:rPr lang="en-US" dirty="0" err="1" smtClean="0"/>
              <a:t>levanta</a:t>
            </a:r>
            <a:r>
              <a:rPr lang="en-US" dirty="0" smtClean="0"/>
              <a:t> </a:t>
            </a:r>
            <a:r>
              <a:rPr lang="en-US" dirty="0" err="1" smtClean="0"/>
              <a:t>y</a:t>
            </a:r>
            <a:r>
              <a:rPr lang="en-US" dirty="0" smtClean="0"/>
              <a:t> </a:t>
            </a:r>
            <a:r>
              <a:rPr lang="en-US" dirty="0" err="1" smtClean="0"/>
              <a:t>vuelve</a:t>
            </a:r>
            <a:r>
              <a:rPr lang="en-US" dirty="0" smtClean="0"/>
              <a:t> a </a:t>
            </a:r>
            <a:r>
              <a:rPr lang="en-US" dirty="0" err="1" smtClean="0"/>
              <a:t>repetirse</a:t>
            </a:r>
            <a:r>
              <a:rPr lang="en-US" dirty="0" smtClean="0"/>
              <a:t> el </a:t>
            </a:r>
            <a:r>
              <a:rPr lang="en-US" dirty="0" err="1" smtClean="0"/>
              <a:t>castigo</a:t>
            </a:r>
            <a:r>
              <a:rPr lang="en-US" dirty="0" smtClean="0"/>
              <a:t> sin fin, </a:t>
            </a:r>
            <a:r>
              <a:rPr lang="en-US" dirty="0" err="1" smtClean="0"/>
              <a:t>debido</a:t>
            </a:r>
            <a:r>
              <a:rPr lang="en-US" dirty="0" smtClean="0"/>
              <a:t> a </a:t>
            </a:r>
            <a:r>
              <a:rPr lang="en-US" dirty="0" err="1" smtClean="0"/>
              <a:t>que</a:t>
            </a:r>
            <a:r>
              <a:rPr lang="en-US" dirty="0" smtClean="0"/>
              <a:t> se </a:t>
            </a:r>
            <a:r>
              <a:rPr lang="en-US" dirty="0" err="1" smtClean="0"/>
              <a:t>trata</a:t>
            </a:r>
            <a:r>
              <a:rPr lang="en-US" dirty="0" smtClean="0"/>
              <a:t> de </a:t>
            </a:r>
            <a:r>
              <a:rPr lang="en-US" dirty="0" err="1" smtClean="0"/>
              <a:t>fantasmas</a:t>
            </a:r>
            <a:r>
              <a:rPr lang="en-US" dirty="0" smtClean="0"/>
              <a:t>, </a:t>
            </a:r>
            <a:r>
              <a:rPr lang="en-US" dirty="0" err="1" smtClean="0"/>
              <a:t>una</a:t>
            </a:r>
            <a:r>
              <a:rPr lang="en-US" dirty="0" smtClean="0"/>
              <a:t> </a:t>
            </a:r>
            <a:r>
              <a:rPr lang="en-US" dirty="0" err="1" smtClean="0"/>
              <a:t>maldición</a:t>
            </a:r>
            <a:r>
              <a:rPr lang="en-US" dirty="0" smtClean="0"/>
              <a:t>, </a:t>
            </a:r>
            <a:r>
              <a:rPr lang="en-US" dirty="0" err="1" smtClean="0"/>
              <a:t>debido</a:t>
            </a:r>
            <a:r>
              <a:rPr lang="en-US" dirty="0" smtClean="0"/>
              <a:t> a </a:t>
            </a:r>
            <a:r>
              <a:rPr lang="en-US" dirty="0" err="1" smtClean="0"/>
              <a:t>que</a:t>
            </a:r>
            <a:r>
              <a:rPr lang="en-US" dirty="0" smtClean="0"/>
              <a:t> la </a:t>
            </a:r>
            <a:r>
              <a:rPr lang="en-US" dirty="0" err="1" smtClean="0"/>
              <a:t>joven</a:t>
            </a:r>
            <a:r>
              <a:rPr lang="en-US" dirty="0" smtClean="0"/>
              <a:t> </a:t>
            </a:r>
            <a:r>
              <a:rPr lang="en-US" dirty="0" err="1" smtClean="0"/>
              <a:t>perseguida</a:t>
            </a:r>
            <a:r>
              <a:rPr lang="en-US" dirty="0" smtClean="0"/>
              <a:t> no </a:t>
            </a:r>
            <a:r>
              <a:rPr lang="en-US" dirty="0" err="1" smtClean="0"/>
              <a:t>atendió</a:t>
            </a:r>
            <a:r>
              <a:rPr lang="en-US" dirty="0" smtClean="0"/>
              <a:t> a los </a:t>
            </a:r>
            <a:r>
              <a:rPr lang="en-US" dirty="0" err="1" smtClean="0"/>
              <a:t>requerimientos</a:t>
            </a:r>
            <a:r>
              <a:rPr lang="en-US" dirty="0" smtClean="0"/>
              <a:t> de </a:t>
            </a:r>
            <a:r>
              <a:rPr lang="en-US" dirty="0" err="1" smtClean="0"/>
              <a:t>su</a:t>
            </a:r>
            <a:r>
              <a:rPr lang="en-US" dirty="0" smtClean="0"/>
              <a:t> </a:t>
            </a:r>
            <a:r>
              <a:rPr lang="en-US" dirty="0" err="1" smtClean="0"/>
              <a:t>pretendiente</a:t>
            </a:r>
            <a:r>
              <a:rPr lang="en-US" dirty="0" smtClean="0"/>
              <a:t> </a:t>
            </a:r>
            <a:r>
              <a:rPr lang="en-US" dirty="0" err="1" smtClean="0"/>
              <a:t>y</a:t>
            </a:r>
            <a:r>
              <a:rPr lang="en-US" dirty="0" smtClean="0"/>
              <a:t> </a:t>
            </a:r>
            <a:r>
              <a:rPr lang="en-US" dirty="0" err="1" smtClean="0"/>
              <a:t>éste</a:t>
            </a:r>
            <a:r>
              <a:rPr lang="en-US" dirty="0" smtClean="0"/>
              <a:t> se </a:t>
            </a:r>
            <a:r>
              <a:rPr lang="en-US" dirty="0" err="1" smtClean="0"/>
              <a:t>suicidó</a:t>
            </a:r>
            <a:r>
              <a:rPr lang="en-US" dirty="0" smtClean="0"/>
              <a:t>. </a:t>
            </a:r>
            <a:r>
              <a:rPr lang="en-US" dirty="0" err="1" smtClean="0"/>
              <a:t>Nastagio</a:t>
            </a:r>
            <a:r>
              <a:rPr lang="en-US" dirty="0" smtClean="0"/>
              <a:t> </a:t>
            </a:r>
            <a:r>
              <a:rPr lang="en-US" dirty="0" err="1" smtClean="0"/>
              <a:t>cree</a:t>
            </a:r>
            <a:r>
              <a:rPr lang="en-US" dirty="0" smtClean="0"/>
              <a:t> </a:t>
            </a:r>
            <a:r>
              <a:rPr lang="en-US" dirty="0" err="1" smtClean="0"/>
              <a:t>que</a:t>
            </a:r>
            <a:r>
              <a:rPr lang="en-US" dirty="0" smtClean="0"/>
              <a:t> </a:t>
            </a:r>
            <a:r>
              <a:rPr lang="en-US" dirty="0" err="1" smtClean="0"/>
              <a:t>tal</a:t>
            </a:r>
            <a:r>
              <a:rPr lang="en-US" dirty="0" smtClean="0"/>
              <a:t> </a:t>
            </a:r>
            <a:r>
              <a:rPr lang="en-US" dirty="0" err="1" smtClean="0"/>
              <a:t>aparición</a:t>
            </a:r>
            <a:r>
              <a:rPr lang="en-US" dirty="0" smtClean="0"/>
              <a:t> </a:t>
            </a:r>
            <a:r>
              <a:rPr lang="en-US" dirty="0" err="1" smtClean="0"/>
              <a:t>puede</a:t>
            </a:r>
            <a:r>
              <a:rPr lang="en-US" dirty="0" smtClean="0"/>
              <a:t> </a:t>
            </a:r>
            <a:r>
              <a:rPr lang="en-US" dirty="0" err="1" smtClean="0"/>
              <a:t>serle</a:t>
            </a:r>
            <a:r>
              <a:rPr lang="en-US" dirty="0" smtClean="0"/>
              <a:t> </a:t>
            </a:r>
            <a:r>
              <a:rPr lang="en-US" dirty="0" err="1" smtClean="0"/>
              <a:t>útil</a:t>
            </a:r>
            <a:r>
              <a:rPr lang="en-US" dirty="0" smtClean="0"/>
              <a:t>: </a:t>
            </a:r>
            <a:r>
              <a:rPr lang="en-US" dirty="0" err="1" smtClean="0"/>
              <a:t>hace</a:t>
            </a:r>
            <a:r>
              <a:rPr lang="en-US" dirty="0" smtClean="0"/>
              <a:t> </a:t>
            </a:r>
            <a:r>
              <a:rPr lang="en-US" dirty="0" err="1" smtClean="0"/>
              <a:t>que</a:t>
            </a:r>
            <a:r>
              <a:rPr lang="en-US" dirty="0" smtClean="0"/>
              <a:t> </a:t>
            </a:r>
            <a:r>
              <a:rPr lang="en-US" dirty="0" err="1" smtClean="0"/>
              <a:t>su</a:t>
            </a:r>
            <a:r>
              <a:rPr lang="en-US" dirty="0" smtClean="0"/>
              <a:t> </a:t>
            </a:r>
            <a:r>
              <a:rPr lang="en-US" dirty="0" err="1" smtClean="0"/>
              <a:t>desdeñosa</a:t>
            </a:r>
            <a:r>
              <a:rPr lang="en-US" dirty="0" smtClean="0"/>
              <a:t> </a:t>
            </a:r>
            <a:r>
              <a:rPr lang="en-US" dirty="0" err="1" smtClean="0"/>
              <a:t>amada</a:t>
            </a:r>
            <a:r>
              <a:rPr lang="en-US" dirty="0" smtClean="0"/>
              <a:t> la </a:t>
            </a:r>
            <a:r>
              <a:rPr lang="en-US" dirty="0" err="1" smtClean="0"/>
              <a:t>vea</a:t>
            </a:r>
            <a:r>
              <a:rPr lang="en-US" dirty="0" smtClean="0"/>
              <a:t>, con lo </a:t>
            </a:r>
            <a:r>
              <a:rPr lang="en-US" dirty="0" err="1" smtClean="0"/>
              <a:t>que</a:t>
            </a:r>
            <a:r>
              <a:rPr lang="en-US" dirty="0" smtClean="0"/>
              <a:t> </a:t>
            </a:r>
            <a:r>
              <a:rPr lang="en-US" dirty="0" err="1" smtClean="0"/>
              <a:t>consigue</a:t>
            </a:r>
            <a:r>
              <a:rPr lang="en-US" dirty="0" smtClean="0"/>
              <a:t> </a:t>
            </a:r>
            <a:r>
              <a:rPr lang="en-US" dirty="0" err="1" smtClean="0"/>
              <a:t>finalmente</a:t>
            </a:r>
            <a:r>
              <a:rPr lang="en-US" dirty="0" smtClean="0"/>
              <a:t> </a:t>
            </a:r>
            <a:r>
              <a:rPr lang="en-US" dirty="0" err="1" smtClean="0"/>
              <a:t>vencer</a:t>
            </a:r>
            <a:r>
              <a:rPr lang="en-US" dirty="0" smtClean="0"/>
              <a:t> </a:t>
            </a:r>
            <a:r>
              <a:rPr lang="en-US" dirty="0" err="1" smtClean="0"/>
              <a:t>su</a:t>
            </a:r>
            <a:r>
              <a:rPr lang="en-US" dirty="0" smtClean="0"/>
              <a:t> </a:t>
            </a:r>
            <a:r>
              <a:rPr lang="en-US" dirty="0" err="1" smtClean="0"/>
              <a:t>resistencia</a:t>
            </a:r>
            <a:r>
              <a:rPr lang="en-US" dirty="0" smtClean="0"/>
              <a:t> </a:t>
            </a:r>
            <a:r>
              <a:rPr lang="en-US" dirty="0" err="1" smtClean="0"/>
              <a:t>y</a:t>
            </a:r>
            <a:r>
              <a:rPr lang="en-US" dirty="0" smtClean="0"/>
              <a:t> </a:t>
            </a:r>
            <a:r>
              <a:rPr lang="en-US" dirty="0" err="1" smtClean="0"/>
              <a:t>llegar</a:t>
            </a:r>
            <a:r>
              <a:rPr lang="en-US" dirty="0" smtClean="0"/>
              <a:t> a un </a:t>
            </a:r>
            <a:r>
              <a:rPr lang="en-US" dirty="0" err="1" smtClean="0"/>
              <a:t>matrimonio</a:t>
            </a:r>
            <a:r>
              <a:rPr lang="en-US" dirty="0" smtClean="0"/>
              <a:t> </a:t>
            </a:r>
            <a:r>
              <a:rPr lang="en-US" dirty="0" err="1" smtClean="0"/>
              <a:t>feliz</a:t>
            </a:r>
            <a:r>
              <a:rPr lang="en-US" dirty="0" smtClean="0"/>
              <a:t>.</a:t>
            </a:r>
          </a:p>
          <a:p>
            <a:endParaRPr lang="en-US" dirty="0"/>
          </a:p>
        </p:txBody>
      </p:sp>
      <p:sp>
        <p:nvSpPr>
          <p:cNvPr id="4" name="Slide Number Placeholder 3"/>
          <p:cNvSpPr>
            <a:spLocks noGrp="1"/>
          </p:cNvSpPr>
          <p:nvPr>
            <p:ph type="sldNum" sz="quarter" idx="10"/>
          </p:nvPr>
        </p:nvSpPr>
        <p:spPr/>
        <p:txBody>
          <a:bodyPr/>
          <a:lstStyle/>
          <a:p>
            <a:pPr>
              <a:defRPr/>
            </a:pPr>
            <a:fld id="{C8FAA006-844D-B84E-8FE5-370A1F9921FB}" type="slidenum">
              <a:rPr lang="en-US" smtClean="0"/>
              <a:pPr>
                <a:defRPr/>
              </a:pPr>
              <a:t>27</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p:spPr>
        <p:txBody>
          <a:bodyPr/>
          <a:lstStyle/>
          <a:p>
            <a:fld id="{1C849BA1-3479-A14A-A873-8918FD703EEF}" type="slidenum">
              <a:rPr lang="en-US">
                <a:latin typeface="Times" pitchFamily="-106" charset="0"/>
              </a:rPr>
              <a:pPr/>
              <a:t>28</a:t>
            </a:fld>
            <a:endParaRPr lang="en-US">
              <a:latin typeface="Times" pitchFamily="-106" charset="0"/>
            </a:endParaRPr>
          </a:p>
        </p:txBody>
      </p:sp>
      <p:sp>
        <p:nvSpPr>
          <p:cNvPr id="45059" name="Rectangle 2"/>
          <p:cNvSpPr>
            <a:spLocks noGrp="1" noRot="1" noChangeAspect="1" noChangeArrowheads="1" noTextEdit="1"/>
          </p:cNvSpPr>
          <p:nvPr>
            <p:ph type="sldImg"/>
          </p:nvPr>
        </p:nvSpPr>
        <p:spPr>
          <a:ln/>
        </p:spPr>
      </p:sp>
      <p:sp>
        <p:nvSpPr>
          <p:cNvPr id="45060" name="Rectangle 3"/>
          <p:cNvSpPr>
            <a:spLocks noGrp="1" noChangeArrowheads="1"/>
          </p:cNvSpPr>
          <p:nvPr>
            <p:ph type="body" idx="1"/>
          </p:nvPr>
        </p:nvSpPr>
        <p:spPr>
          <a:noFill/>
          <a:ln/>
        </p:spPr>
        <p:txBody>
          <a:bodyPr/>
          <a:lstStyle/>
          <a:p>
            <a:pPr eaLnBrk="1" hangingPunct="1"/>
            <a:endParaRPr lang="en-US">
              <a:latin typeface="Times" pitchFamily="-106" charset="0"/>
              <a:ea typeface="ＭＳ Ｐゴシック" pitchFamily="-106" charset="-128"/>
              <a:cs typeface="ＭＳ Ｐゴシック" pitchFamily="-106" charset="-128"/>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p>
            <a:fld id="{A0DAF675-9036-A346-A8D1-93E4E8179837}" type="slidenum">
              <a:rPr lang="en-US">
                <a:latin typeface="Times" pitchFamily="-106" charset="0"/>
              </a:rPr>
              <a:pPr/>
              <a:t>29</a:t>
            </a:fld>
            <a:endParaRPr lang="en-US">
              <a:latin typeface="Times" pitchFamily="-106" charset="0"/>
            </a:endParaRPr>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a:ln/>
        </p:spPr>
        <p:txBody>
          <a:bodyPr/>
          <a:lstStyle/>
          <a:p>
            <a:pPr>
              <a:spcBef>
                <a:spcPct val="0"/>
              </a:spcBef>
            </a:pPr>
            <a:r>
              <a:rPr lang="en-US">
                <a:latin typeface="Verdana" pitchFamily="-106" charset="0"/>
                <a:ea typeface="ＭＳ Ｐゴシック" pitchFamily="-106" charset="-128"/>
                <a:cs typeface="ＭＳ Ｐゴシック" pitchFamily="-106" charset="-128"/>
              </a:rPr>
              <a:t>Lorenzo Ghilberti, Architect</a:t>
            </a:r>
          </a:p>
          <a:p>
            <a:pPr>
              <a:spcBef>
                <a:spcPct val="0"/>
              </a:spcBef>
            </a:pPr>
            <a:r>
              <a:rPr lang="en-US">
                <a:latin typeface="Verdana" pitchFamily="-106" charset="0"/>
                <a:ea typeface="ＭＳ Ｐゴシック" pitchFamily="-106" charset="-128"/>
                <a:cs typeface="ＭＳ Ｐゴシック" pitchFamily="-106" charset="-128"/>
              </a:rPr>
              <a:t>1378-1455</a:t>
            </a:r>
          </a:p>
          <a:p>
            <a:pPr>
              <a:spcBef>
                <a:spcPct val="0"/>
              </a:spcBef>
            </a:pPr>
            <a:r>
              <a:rPr lang="en-US" sz="500">
                <a:solidFill>
                  <a:schemeClr val="bg2"/>
                </a:solidFill>
                <a:latin typeface="Verdana" pitchFamily="-106" charset="0"/>
                <a:ea typeface="ＭＳ Ｐゴシック" pitchFamily="-106" charset="-128"/>
                <a:cs typeface="ＭＳ Ｐゴシック" pitchFamily="-106" charset="-128"/>
              </a:rPr>
              <a:t>Porta Baptisterio Fiorenze</a:t>
            </a:r>
            <a:endParaRPr lang="en-US">
              <a:latin typeface="Verdana" pitchFamily="-106" charset="0"/>
              <a:ea typeface="ＭＳ Ｐゴシック" pitchFamily="-106" charset="-128"/>
              <a:cs typeface="ＭＳ Ｐゴシック" pitchFamily="-106" charset="-128"/>
            </a:endParaRPr>
          </a:p>
          <a:p>
            <a:pPr eaLnBrk="1" hangingPunct="1"/>
            <a:endParaRPr lang="en-US">
              <a:latin typeface="Times" pitchFamily="-106" charset="0"/>
              <a:ea typeface="ＭＳ Ｐゴシック" pitchFamily="-106" charset="-128"/>
              <a:cs typeface="ＭＳ Ｐゴシック" pitchFamily="-106"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p:spPr>
        <p:txBody>
          <a:bodyPr/>
          <a:lstStyle/>
          <a:p>
            <a:fld id="{9BA57211-E613-8D48-8C39-7EB4C13C4533}" type="slidenum">
              <a:rPr lang="en-US">
                <a:latin typeface="Times" pitchFamily="-106" charset="0"/>
              </a:rPr>
              <a:pPr/>
              <a:t>2</a:t>
            </a:fld>
            <a:endParaRPr lang="en-US">
              <a:latin typeface="Times" pitchFamily="-106" charset="0"/>
            </a:endParaRPr>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a:ln/>
        </p:spPr>
        <p:txBody>
          <a:bodyPr/>
          <a:lstStyle/>
          <a:p>
            <a:pPr eaLnBrk="1" hangingPunct="1"/>
            <a:r>
              <a:rPr lang="en-US">
                <a:latin typeface="Verdana" pitchFamily="-106" charset="0"/>
                <a:ea typeface="ＭＳ Ｐゴシック" pitchFamily="-106" charset="-128"/>
                <a:cs typeface="ＭＳ Ｐゴシック" pitchFamily="-106" charset="-128"/>
              </a:rPr>
              <a:t>One point perspective or Linear perspective</a:t>
            </a:r>
          </a:p>
          <a:p>
            <a:pPr eaLnBrk="1" hangingPunct="1"/>
            <a:r>
              <a:rPr lang="en-US">
                <a:latin typeface="Verdana" pitchFamily="-106" charset="0"/>
                <a:ea typeface="ＭＳ Ｐゴシック" pitchFamily="-106" charset="-128"/>
                <a:cs typeface="ＭＳ Ｐゴシック" pitchFamily="-106" charset="-128"/>
              </a:rPr>
              <a:t>The horizon line in perspective drawing is a horizontal line across the picture. It is always at eye level - its placement determines where we seem to be looking from - a high place, or from close to the ground. The actual horizon might not be visible, but you need to draw a 'virtual' horizon to construct a picture in perspective.</a:t>
            </a:r>
          </a:p>
          <a:p>
            <a:pPr eaLnBrk="1" hangingPunct="1"/>
            <a:endParaRPr lang="en-US">
              <a:latin typeface="Verdana" pitchFamily="-106" charset="0"/>
              <a:ea typeface="ＭＳ Ｐゴシック" pitchFamily="-106" charset="-128"/>
              <a:cs typeface="ＭＳ Ｐゴシック" pitchFamily="-106" charset="-128"/>
            </a:endParaRPr>
          </a:p>
          <a:p>
            <a:pPr eaLnBrk="1" hangingPunct="1"/>
            <a:endParaRPr lang="en-US">
              <a:latin typeface="Verdana" pitchFamily="-106" charset="0"/>
              <a:ea typeface="ＭＳ Ｐゴシック" pitchFamily="-106" charset="-128"/>
              <a:cs typeface="ＭＳ Ｐゴシック" pitchFamily="-106" charset="-128"/>
            </a:endParaRPr>
          </a:p>
          <a:p>
            <a:pPr eaLnBrk="1" hangingPunct="1"/>
            <a:r>
              <a:rPr lang="en-US">
                <a:latin typeface="Verdana" pitchFamily="-106" charset="0"/>
                <a:ea typeface="ＭＳ Ｐゴシック" pitchFamily="-106" charset="-128"/>
                <a:cs typeface="ＭＳ Ｐゴシック" pitchFamily="-106" charset="-128"/>
              </a:rPr>
              <a:t>Convergence lines, vanishing lines, orthogonals</a:t>
            </a:r>
          </a:p>
          <a:p>
            <a:pPr eaLnBrk="1" hangingPunct="1"/>
            <a:r>
              <a:rPr lang="en-US">
                <a:latin typeface="Verdana" pitchFamily="-106" charset="0"/>
                <a:ea typeface="ＭＳ Ｐゴシック" pitchFamily="-106" charset="-128"/>
                <a:cs typeface="ＭＳ Ｐゴシック" pitchFamily="-106" charset="-128"/>
              </a:rPr>
              <a:t>In Linear Perspective drawing, the diagonal lines that can be drawn along receding parallel lines (or rows of objects) to the vanishing point. drawing, the diagonal lines that can be drawn along receding parallel lines (or rows of objects) to the vanishing point.</a:t>
            </a:r>
          </a:p>
          <a:p>
            <a:pPr eaLnBrk="1" hangingPunct="1"/>
            <a:endParaRPr lang="en-US">
              <a:latin typeface="Verdana" pitchFamily="-106" charset="0"/>
              <a:ea typeface="ＭＳ Ｐゴシック" pitchFamily="-106" charset="-128"/>
              <a:cs typeface="ＭＳ Ｐゴシック" pitchFamily="-106" charset="-128"/>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p:spPr>
        <p:txBody>
          <a:bodyPr/>
          <a:lstStyle/>
          <a:p>
            <a:fld id="{DF974E0F-5E80-454D-BD94-D7D8F58BAA74}" type="slidenum">
              <a:rPr lang="en-US">
                <a:latin typeface="Times" pitchFamily="-106" charset="0"/>
              </a:rPr>
              <a:pPr/>
              <a:t>30</a:t>
            </a:fld>
            <a:endParaRPr lang="en-US">
              <a:latin typeface="Times" pitchFamily="-106" charset="0"/>
            </a:endParaRPr>
          </a:p>
        </p:txBody>
      </p:sp>
      <p:sp>
        <p:nvSpPr>
          <p:cNvPr id="49155" name="Rectangle 2"/>
          <p:cNvSpPr>
            <a:spLocks noGrp="1" noRot="1" noChangeAspect="1" noChangeArrowheads="1" noTextEdit="1"/>
          </p:cNvSpPr>
          <p:nvPr>
            <p:ph type="sldImg"/>
          </p:nvPr>
        </p:nvSpPr>
        <p:spPr>
          <a:ln/>
        </p:spPr>
      </p:sp>
      <p:sp>
        <p:nvSpPr>
          <p:cNvPr id="49156" name="Rectangle 3"/>
          <p:cNvSpPr>
            <a:spLocks noGrp="1" noChangeArrowheads="1"/>
          </p:cNvSpPr>
          <p:nvPr>
            <p:ph type="body" idx="1"/>
          </p:nvPr>
        </p:nvSpPr>
        <p:spPr>
          <a:noFill/>
          <a:ln/>
        </p:spPr>
        <p:txBody>
          <a:bodyPr/>
          <a:lstStyle/>
          <a:p>
            <a:pPr>
              <a:spcBef>
                <a:spcPct val="0"/>
              </a:spcBef>
            </a:pPr>
            <a:r>
              <a:rPr lang="en-US">
                <a:latin typeface="Verdana" pitchFamily="-106" charset="0"/>
                <a:ea typeface="ＭＳ Ｐゴシック" pitchFamily="-106" charset="-128"/>
                <a:cs typeface="ＭＳ Ｐゴシック" pitchFamily="-106" charset="-128"/>
              </a:rPr>
              <a:t>Lorenzo Ghilberti, Architect</a:t>
            </a:r>
          </a:p>
          <a:p>
            <a:pPr>
              <a:spcBef>
                <a:spcPct val="0"/>
              </a:spcBef>
            </a:pPr>
            <a:r>
              <a:rPr lang="en-US">
                <a:latin typeface="Verdana" pitchFamily="-106" charset="0"/>
                <a:ea typeface="ＭＳ Ｐゴシック" pitchFamily="-106" charset="-128"/>
                <a:cs typeface="ＭＳ Ｐゴシック" pitchFamily="-106" charset="-128"/>
              </a:rPr>
              <a:t>1378-1455</a:t>
            </a:r>
          </a:p>
          <a:p>
            <a:pPr>
              <a:spcBef>
                <a:spcPct val="0"/>
              </a:spcBef>
            </a:pPr>
            <a:r>
              <a:rPr lang="en-US" sz="500">
                <a:solidFill>
                  <a:schemeClr val="bg2"/>
                </a:solidFill>
                <a:latin typeface="Verdana" pitchFamily="-106" charset="0"/>
                <a:ea typeface="ＭＳ Ｐゴシック" pitchFamily="-106" charset="-128"/>
                <a:cs typeface="ＭＳ Ｐゴシック" pitchFamily="-106" charset="-128"/>
              </a:rPr>
              <a:t>Porta Baptisterio Fiorenze</a:t>
            </a:r>
            <a:endParaRPr lang="en-US">
              <a:latin typeface="Verdana" pitchFamily="-106" charset="0"/>
              <a:ea typeface="ＭＳ Ｐゴシック" pitchFamily="-106" charset="-128"/>
              <a:cs typeface="ＭＳ Ｐゴシック" pitchFamily="-106" charset="-128"/>
            </a:endParaRPr>
          </a:p>
          <a:p>
            <a:pPr eaLnBrk="1" hangingPunct="1"/>
            <a:endParaRPr lang="en-US">
              <a:latin typeface="Times" pitchFamily="-106" charset="0"/>
              <a:ea typeface="ＭＳ Ｐゴシック" pitchFamily="-106" charset="-128"/>
              <a:cs typeface="ＭＳ Ｐゴシック" pitchFamily="-106" charset="-128"/>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p:spPr>
        <p:txBody>
          <a:bodyPr/>
          <a:lstStyle/>
          <a:p>
            <a:fld id="{7C48012E-77AE-3742-B490-DD5CBEBCB6A1}" type="slidenum">
              <a:rPr lang="en-US">
                <a:latin typeface="Times" pitchFamily="-106" charset="0"/>
              </a:rPr>
              <a:pPr/>
              <a:t>31</a:t>
            </a:fld>
            <a:endParaRPr lang="en-US">
              <a:latin typeface="Times" pitchFamily="-106" charset="0"/>
            </a:endParaRPr>
          </a:p>
        </p:txBody>
      </p:sp>
      <p:sp>
        <p:nvSpPr>
          <p:cNvPr id="51203" name="Rectangle 2"/>
          <p:cNvSpPr>
            <a:spLocks noGrp="1" noRot="1" noChangeAspect="1" noChangeArrowheads="1" noTextEdit="1"/>
          </p:cNvSpPr>
          <p:nvPr>
            <p:ph type="sldImg"/>
          </p:nvPr>
        </p:nvSpPr>
        <p:spPr>
          <a:ln/>
        </p:spPr>
      </p:sp>
      <p:sp>
        <p:nvSpPr>
          <p:cNvPr id="51204" name="Rectangle 3"/>
          <p:cNvSpPr>
            <a:spLocks noGrp="1" noChangeArrowheads="1"/>
          </p:cNvSpPr>
          <p:nvPr>
            <p:ph type="body" idx="1"/>
          </p:nvPr>
        </p:nvSpPr>
        <p:spPr>
          <a:noFill/>
          <a:ln/>
        </p:spPr>
        <p:txBody>
          <a:bodyPr/>
          <a:lstStyle/>
          <a:p>
            <a:pPr>
              <a:spcBef>
                <a:spcPct val="0"/>
              </a:spcBef>
            </a:pPr>
            <a:r>
              <a:rPr lang="en-US">
                <a:latin typeface="Verdana" pitchFamily="-106" charset="0"/>
                <a:ea typeface="ＭＳ Ｐゴシック" pitchFamily="-106" charset="-128"/>
                <a:cs typeface="ＭＳ Ｐゴシック" pitchFamily="-106" charset="-128"/>
              </a:rPr>
              <a:t>Lorenzo Ghilberti, Architect</a:t>
            </a:r>
          </a:p>
          <a:p>
            <a:pPr>
              <a:spcBef>
                <a:spcPct val="0"/>
              </a:spcBef>
            </a:pPr>
            <a:r>
              <a:rPr lang="en-US">
                <a:latin typeface="Verdana" pitchFamily="-106" charset="0"/>
                <a:ea typeface="ＭＳ Ｐゴシック" pitchFamily="-106" charset="-128"/>
                <a:cs typeface="ＭＳ Ｐゴシック" pitchFamily="-106" charset="-128"/>
              </a:rPr>
              <a:t>1378-1455</a:t>
            </a:r>
          </a:p>
          <a:p>
            <a:pPr>
              <a:spcBef>
                <a:spcPct val="0"/>
              </a:spcBef>
            </a:pPr>
            <a:r>
              <a:rPr lang="en-US" sz="500">
                <a:solidFill>
                  <a:schemeClr val="bg2"/>
                </a:solidFill>
                <a:latin typeface="Verdana" pitchFamily="-106" charset="0"/>
                <a:ea typeface="ＭＳ Ｐゴシック" pitchFamily="-106" charset="-128"/>
                <a:cs typeface="ＭＳ Ｐゴシック" pitchFamily="-106" charset="-128"/>
              </a:rPr>
              <a:t>Porta Baptisterio Fiorenze</a:t>
            </a:r>
            <a:endParaRPr lang="en-US">
              <a:latin typeface="Verdana" pitchFamily="-106" charset="0"/>
              <a:ea typeface="ＭＳ Ｐゴシック" pitchFamily="-106" charset="-128"/>
              <a:cs typeface="ＭＳ Ｐゴシック" pitchFamily="-106" charset="-128"/>
            </a:endParaRPr>
          </a:p>
          <a:p>
            <a:pPr eaLnBrk="1" hangingPunct="1"/>
            <a:endParaRPr lang="en-US">
              <a:latin typeface="Times" pitchFamily="-106" charset="0"/>
              <a:ea typeface="ＭＳ Ｐゴシック" pitchFamily="-106" charset="-128"/>
              <a:cs typeface="ＭＳ Ｐゴシック" pitchFamily="-106" charset="-128"/>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p:spPr>
        <p:txBody>
          <a:bodyPr/>
          <a:lstStyle/>
          <a:p>
            <a:fld id="{B5F29309-29DA-6C4C-A3DA-E63486D345AB}" type="slidenum">
              <a:rPr lang="en-US">
                <a:latin typeface="Times" pitchFamily="-106" charset="0"/>
              </a:rPr>
              <a:pPr/>
              <a:t>32</a:t>
            </a:fld>
            <a:endParaRPr lang="en-US">
              <a:latin typeface="Times" pitchFamily="-106" charset="0"/>
            </a:endParaRPr>
          </a:p>
        </p:txBody>
      </p:sp>
      <p:sp>
        <p:nvSpPr>
          <p:cNvPr id="53251" name="Rectangle 1026"/>
          <p:cNvSpPr>
            <a:spLocks noGrp="1" noRot="1" noChangeAspect="1" noChangeArrowheads="1" noTextEdit="1"/>
          </p:cNvSpPr>
          <p:nvPr>
            <p:ph type="sldImg"/>
          </p:nvPr>
        </p:nvSpPr>
        <p:spPr>
          <a:ln/>
        </p:spPr>
      </p:sp>
      <p:sp>
        <p:nvSpPr>
          <p:cNvPr id="53252" name="Rectangle 1027"/>
          <p:cNvSpPr>
            <a:spLocks noGrp="1" noChangeArrowheads="1"/>
          </p:cNvSpPr>
          <p:nvPr>
            <p:ph type="body" idx="1"/>
          </p:nvPr>
        </p:nvSpPr>
        <p:spPr>
          <a:noFill/>
          <a:ln/>
        </p:spPr>
        <p:txBody>
          <a:bodyPr/>
          <a:lstStyle/>
          <a:p>
            <a:pPr>
              <a:spcBef>
                <a:spcPct val="0"/>
              </a:spcBef>
            </a:pPr>
            <a:r>
              <a:rPr lang="en-US">
                <a:latin typeface="Verdana" pitchFamily="-106" charset="0"/>
                <a:ea typeface="ＭＳ Ｐゴシック" pitchFamily="-106" charset="-128"/>
                <a:cs typeface="ＭＳ Ｐゴシック" pitchFamily="-106" charset="-128"/>
              </a:rPr>
              <a:t>Lorenzo Ghilberti, Architect</a:t>
            </a:r>
          </a:p>
          <a:p>
            <a:pPr>
              <a:spcBef>
                <a:spcPct val="0"/>
              </a:spcBef>
            </a:pPr>
            <a:r>
              <a:rPr lang="en-US">
                <a:latin typeface="Verdana" pitchFamily="-106" charset="0"/>
                <a:ea typeface="ＭＳ Ｐゴシック" pitchFamily="-106" charset="-128"/>
                <a:cs typeface="ＭＳ Ｐゴシック" pitchFamily="-106" charset="-128"/>
              </a:rPr>
              <a:t>1378-1455</a:t>
            </a:r>
          </a:p>
          <a:p>
            <a:pPr>
              <a:spcBef>
                <a:spcPct val="0"/>
              </a:spcBef>
            </a:pPr>
            <a:r>
              <a:rPr lang="en-US" sz="500">
                <a:solidFill>
                  <a:schemeClr val="bg2"/>
                </a:solidFill>
                <a:latin typeface="Verdana" pitchFamily="-106" charset="0"/>
                <a:ea typeface="ＭＳ Ｐゴシック" pitchFamily="-106" charset="-128"/>
                <a:cs typeface="ＭＳ Ｐゴシック" pitchFamily="-106" charset="-128"/>
              </a:rPr>
              <a:t>Porta Baptisterio Fiorenze</a:t>
            </a:r>
            <a:endParaRPr lang="en-US">
              <a:latin typeface="Verdana" pitchFamily="-106" charset="0"/>
              <a:ea typeface="ＭＳ Ｐゴシック" pitchFamily="-106" charset="-128"/>
              <a:cs typeface="ＭＳ Ｐゴシック" pitchFamily="-106" charset="-128"/>
            </a:endParaRPr>
          </a:p>
          <a:p>
            <a:pPr eaLnBrk="1" hangingPunct="1"/>
            <a:endParaRPr lang="en-US">
              <a:latin typeface="Times" pitchFamily="-106" charset="0"/>
              <a:ea typeface="ＭＳ Ｐゴシック" pitchFamily="-106" charset="-128"/>
              <a:cs typeface="ＭＳ Ｐゴシック" pitchFamily="-106" charset="-128"/>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p:spPr>
        <p:txBody>
          <a:bodyPr/>
          <a:lstStyle/>
          <a:p>
            <a:fld id="{4679CF7F-EEAC-9845-A36C-E61B2D16C27D}" type="slidenum">
              <a:rPr lang="en-US">
                <a:latin typeface="Times" pitchFamily="-106" charset="0"/>
              </a:rPr>
              <a:pPr/>
              <a:t>33</a:t>
            </a:fld>
            <a:endParaRPr lang="en-US">
              <a:latin typeface="Times" pitchFamily="-106" charset="0"/>
            </a:endParaRPr>
          </a:p>
        </p:txBody>
      </p:sp>
      <p:sp>
        <p:nvSpPr>
          <p:cNvPr id="55299" name="Rectangle 1026"/>
          <p:cNvSpPr>
            <a:spLocks noGrp="1" noRot="1" noChangeAspect="1" noChangeArrowheads="1" noTextEdit="1"/>
          </p:cNvSpPr>
          <p:nvPr>
            <p:ph type="sldImg"/>
          </p:nvPr>
        </p:nvSpPr>
        <p:spPr>
          <a:ln/>
        </p:spPr>
      </p:sp>
      <p:sp>
        <p:nvSpPr>
          <p:cNvPr id="55300" name="Rectangle 1027"/>
          <p:cNvSpPr>
            <a:spLocks noGrp="1" noChangeArrowheads="1"/>
          </p:cNvSpPr>
          <p:nvPr>
            <p:ph type="body" idx="1"/>
          </p:nvPr>
        </p:nvSpPr>
        <p:spPr>
          <a:noFill/>
          <a:ln/>
        </p:spPr>
        <p:txBody>
          <a:bodyPr/>
          <a:lstStyle/>
          <a:p>
            <a:pPr>
              <a:spcBef>
                <a:spcPct val="0"/>
              </a:spcBef>
            </a:pPr>
            <a:endParaRPr lang="en-US">
              <a:latin typeface="Verdana" pitchFamily="-106" charset="0"/>
              <a:ea typeface="ＭＳ Ｐゴシック" pitchFamily="-106" charset="-128"/>
              <a:cs typeface="ＭＳ Ｐゴシック" pitchFamily="-106" charset="-128"/>
            </a:endParaRPr>
          </a:p>
          <a:p>
            <a:pPr eaLnBrk="1" hangingPunct="1"/>
            <a:endParaRPr lang="en-US">
              <a:latin typeface="Times" pitchFamily="-106" charset="0"/>
              <a:ea typeface="ＭＳ Ｐゴシック" pitchFamily="-106" charset="-128"/>
              <a:cs typeface="ＭＳ Ｐゴシック" pitchFamily="-106" charset="-128"/>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p:spPr>
        <p:txBody>
          <a:bodyPr/>
          <a:lstStyle/>
          <a:p>
            <a:fld id="{496039BD-5BEA-A749-B295-0EB3130484C6}" type="slidenum">
              <a:rPr lang="en-US">
                <a:latin typeface="Times" pitchFamily="-106" charset="0"/>
              </a:rPr>
              <a:pPr/>
              <a:t>34</a:t>
            </a:fld>
            <a:endParaRPr lang="en-US">
              <a:latin typeface="Times" pitchFamily="-106" charset="0"/>
            </a:endParaRPr>
          </a:p>
        </p:txBody>
      </p:sp>
      <p:sp>
        <p:nvSpPr>
          <p:cNvPr id="57347" name="Rectangle 1026"/>
          <p:cNvSpPr>
            <a:spLocks noGrp="1" noRot="1" noChangeAspect="1" noChangeArrowheads="1" noTextEdit="1"/>
          </p:cNvSpPr>
          <p:nvPr>
            <p:ph type="sldImg"/>
          </p:nvPr>
        </p:nvSpPr>
        <p:spPr>
          <a:ln/>
        </p:spPr>
      </p:sp>
      <p:sp>
        <p:nvSpPr>
          <p:cNvPr id="57348" name="Rectangle 1027"/>
          <p:cNvSpPr>
            <a:spLocks noGrp="1" noChangeArrowheads="1"/>
          </p:cNvSpPr>
          <p:nvPr>
            <p:ph type="body" idx="1"/>
          </p:nvPr>
        </p:nvSpPr>
        <p:spPr>
          <a:noFill/>
          <a:ln/>
        </p:spPr>
        <p:txBody>
          <a:bodyPr/>
          <a:lstStyle/>
          <a:p>
            <a:pPr>
              <a:spcBef>
                <a:spcPct val="0"/>
              </a:spcBef>
            </a:pPr>
            <a:endParaRPr lang="en-US">
              <a:latin typeface="Verdana" pitchFamily="-106" charset="0"/>
              <a:ea typeface="ＭＳ Ｐゴシック" pitchFamily="-106" charset="-128"/>
              <a:cs typeface="ＭＳ Ｐゴシック" pitchFamily="-106" charset="-128"/>
            </a:endParaRPr>
          </a:p>
          <a:p>
            <a:pPr eaLnBrk="1" hangingPunct="1"/>
            <a:endParaRPr lang="en-US">
              <a:latin typeface="Times" pitchFamily="-106" charset="0"/>
              <a:ea typeface="ＭＳ Ｐゴシック" pitchFamily="-106" charset="-128"/>
              <a:cs typeface="ＭＳ Ｐゴシック" pitchFamily="-106" charset="-128"/>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p:spPr>
        <p:txBody>
          <a:bodyPr/>
          <a:lstStyle/>
          <a:p>
            <a:fld id="{9BA57211-E613-8D48-8C39-7EB4C13C4533}" type="slidenum">
              <a:rPr lang="en-US">
                <a:latin typeface="Times" pitchFamily="-106" charset="0"/>
              </a:rPr>
              <a:pPr/>
              <a:t>35</a:t>
            </a:fld>
            <a:endParaRPr lang="en-US">
              <a:latin typeface="Times" pitchFamily="-106" charset="0"/>
            </a:endParaRPr>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a:ln/>
        </p:spPr>
        <p:txBody>
          <a:bodyPr/>
          <a:lstStyle/>
          <a:p>
            <a:pPr eaLnBrk="1" hangingPunct="1"/>
            <a:r>
              <a:rPr lang="en-US">
                <a:latin typeface="Verdana" pitchFamily="-106" charset="0"/>
                <a:ea typeface="ＭＳ Ｐゴシック" pitchFamily="-106" charset="-128"/>
                <a:cs typeface="ＭＳ Ｐゴシック" pitchFamily="-106" charset="-128"/>
              </a:rPr>
              <a:t>One point perspective or Linear perspective</a:t>
            </a:r>
          </a:p>
          <a:p>
            <a:pPr eaLnBrk="1" hangingPunct="1"/>
            <a:r>
              <a:rPr lang="en-US">
                <a:latin typeface="Verdana" pitchFamily="-106" charset="0"/>
                <a:ea typeface="ＭＳ Ｐゴシック" pitchFamily="-106" charset="-128"/>
                <a:cs typeface="ＭＳ Ｐゴシック" pitchFamily="-106" charset="-128"/>
              </a:rPr>
              <a:t>The horizon line in perspective drawing is a horizontal line across the picture. It is always at eye level - its placement determines where we seem to be looking from - a high place, or from close to the ground. The actual horizon might not be visible, but you need to draw a 'virtual' horizon to construct a picture in perspective.</a:t>
            </a:r>
          </a:p>
          <a:p>
            <a:pPr eaLnBrk="1" hangingPunct="1"/>
            <a:endParaRPr lang="en-US">
              <a:latin typeface="Verdana" pitchFamily="-106" charset="0"/>
              <a:ea typeface="ＭＳ Ｐゴシック" pitchFamily="-106" charset="-128"/>
              <a:cs typeface="ＭＳ Ｐゴシック" pitchFamily="-106" charset="-128"/>
            </a:endParaRPr>
          </a:p>
          <a:p>
            <a:pPr eaLnBrk="1" hangingPunct="1"/>
            <a:endParaRPr lang="en-US">
              <a:latin typeface="Verdana" pitchFamily="-106" charset="0"/>
              <a:ea typeface="ＭＳ Ｐゴシック" pitchFamily="-106" charset="-128"/>
              <a:cs typeface="ＭＳ Ｐゴシック" pitchFamily="-106" charset="-128"/>
            </a:endParaRPr>
          </a:p>
          <a:p>
            <a:pPr eaLnBrk="1" hangingPunct="1"/>
            <a:r>
              <a:rPr lang="en-US">
                <a:latin typeface="Verdana" pitchFamily="-106" charset="0"/>
                <a:ea typeface="ＭＳ Ｐゴシック" pitchFamily="-106" charset="-128"/>
                <a:cs typeface="ＭＳ Ｐゴシック" pitchFamily="-106" charset="-128"/>
              </a:rPr>
              <a:t>Convergence lines, vanishing lines, orthogonals</a:t>
            </a:r>
          </a:p>
          <a:p>
            <a:pPr eaLnBrk="1" hangingPunct="1"/>
            <a:r>
              <a:rPr lang="en-US">
                <a:latin typeface="Verdana" pitchFamily="-106" charset="0"/>
                <a:ea typeface="ＭＳ Ｐゴシック" pitchFamily="-106" charset="-128"/>
                <a:cs typeface="ＭＳ Ｐゴシック" pitchFamily="-106" charset="-128"/>
              </a:rPr>
              <a:t>In Linear Perspective drawing, the diagonal lines that can be drawn along receding parallel lines (or rows of objects) to the vanishing point. drawing, the diagonal lines that can be drawn along receding parallel lines (or rows of objects) to the vanishing point.</a:t>
            </a:r>
          </a:p>
          <a:p>
            <a:pPr eaLnBrk="1" hangingPunct="1"/>
            <a:endParaRPr lang="en-US">
              <a:latin typeface="Verdana" pitchFamily="-106" charset="0"/>
              <a:ea typeface="ＭＳ Ｐゴシック" pitchFamily="-106" charset="-128"/>
              <a:cs typeface="ＭＳ Ｐゴシック" pitchFamily="-106" charset="-128"/>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artist died in 2005 after being hit by a train leaving behind around 180 works created during his 10 year art career.</a:t>
            </a:r>
          </a:p>
          <a:p>
            <a:r>
              <a:rPr lang="en-US" dirty="0" smtClean="0"/>
              <a:t> http://www.toxel.com/inspiration/2008/11/07/incredible-paintings-by-tetsuya-ishida/</a:t>
            </a:r>
          </a:p>
          <a:p>
            <a:endParaRPr lang="en-US" dirty="0" smtClean="0"/>
          </a:p>
          <a:p>
            <a:r>
              <a:rPr lang="en-US" dirty="0" smtClean="0">
                <a:hlinkClick r:id="rId3" tooltip="Yaizu"/>
              </a:rPr>
              <a:t>Yaizu</a:t>
            </a:r>
            <a:r>
              <a:rPr lang="en-US" dirty="0" smtClean="0"/>
              <a:t>, </a:t>
            </a:r>
            <a:r>
              <a:rPr lang="en-US" dirty="0" smtClean="0">
                <a:hlinkClick r:id="rId4" tooltip="Shizuoka Prefecture"/>
              </a:rPr>
              <a:t>Shizuoka</a:t>
            </a:r>
            <a:r>
              <a:rPr lang="en-US" dirty="0" smtClean="0"/>
              <a:t>, </a:t>
            </a:r>
            <a:r>
              <a:rPr lang="en-US" dirty="0" smtClean="0">
                <a:hlinkClick r:id="rId5" tooltip="Japan"/>
              </a:rPr>
              <a:t>Japan</a:t>
            </a:r>
            <a:endParaRPr lang="en-US" dirty="0"/>
          </a:p>
        </p:txBody>
      </p:sp>
      <p:sp>
        <p:nvSpPr>
          <p:cNvPr id="4" name="Slide Number Placeholder 3"/>
          <p:cNvSpPr>
            <a:spLocks noGrp="1"/>
          </p:cNvSpPr>
          <p:nvPr>
            <p:ph type="sldNum" sz="quarter" idx="10"/>
          </p:nvPr>
        </p:nvSpPr>
        <p:spPr/>
        <p:txBody>
          <a:bodyPr/>
          <a:lstStyle/>
          <a:p>
            <a:pPr>
              <a:defRPr/>
            </a:pPr>
            <a:fld id="{C8FAA006-844D-B84E-8FE5-370A1F9921FB}" type="slidenum">
              <a:rPr lang="en-US" smtClean="0"/>
              <a:pPr>
                <a:defRPr/>
              </a:pPr>
              <a:t>45</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artist died in 2005 after being hit by a train leaving behind around 180 works created during his 10 year art career.</a:t>
            </a:r>
          </a:p>
          <a:p>
            <a:r>
              <a:rPr lang="en-US" dirty="0" smtClean="0"/>
              <a:t> http://www.toxel.com/inspiration/2008/11/07/incredible-paintings-by-tetsuya-ishida/</a:t>
            </a:r>
          </a:p>
          <a:p>
            <a:endParaRPr lang="en-US" dirty="0" smtClean="0"/>
          </a:p>
          <a:p>
            <a:r>
              <a:rPr lang="en-US" dirty="0" smtClean="0">
                <a:hlinkClick r:id="rId3" tooltip="Yaizu"/>
              </a:rPr>
              <a:t>Yaizu</a:t>
            </a:r>
            <a:r>
              <a:rPr lang="en-US" smtClean="0"/>
              <a:t>, </a:t>
            </a:r>
            <a:r>
              <a:rPr lang="en-US" smtClean="0">
                <a:hlinkClick r:id="rId4" tooltip="Shizuoka Prefecture"/>
              </a:rPr>
              <a:t>Shizuoka</a:t>
            </a:r>
            <a:r>
              <a:rPr lang="en-US" smtClean="0"/>
              <a:t>, </a:t>
            </a:r>
            <a:r>
              <a:rPr lang="en-US" smtClean="0">
                <a:hlinkClick r:id="rId5" tooltip="Japan"/>
              </a:rPr>
              <a:t>Japan</a:t>
            </a:r>
            <a:endParaRPr lang="en-US" dirty="0"/>
          </a:p>
        </p:txBody>
      </p:sp>
      <p:sp>
        <p:nvSpPr>
          <p:cNvPr id="4" name="Slide Number Placeholder 3"/>
          <p:cNvSpPr>
            <a:spLocks noGrp="1"/>
          </p:cNvSpPr>
          <p:nvPr>
            <p:ph type="sldNum" sz="quarter" idx="10"/>
          </p:nvPr>
        </p:nvSpPr>
        <p:spPr/>
        <p:txBody>
          <a:bodyPr/>
          <a:lstStyle/>
          <a:p>
            <a:pPr>
              <a:defRPr/>
            </a:pPr>
            <a:fld id="{C8FAA006-844D-B84E-8FE5-370A1F9921FB}" type="slidenum">
              <a:rPr lang="en-US" smtClean="0"/>
              <a:pPr>
                <a:defRPr/>
              </a:pPr>
              <a:t>46</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Ascending and Descending is a lithograph print by the Dutch artist M. C. Escher which was first printed in March 1960. The original print measures 14" × 11¼”. The lithograph depicts a large building roofed by a never-ending staircase. </a:t>
            </a:r>
            <a:r>
              <a:rPr lang="en-US" sz="1200" kern="1200" dirty="0" smtClean="0">
                <a:solidFill>
                  <a:schemeClr val="tx1"/>
                </a:solidFill>
                <a:latin typeface="Times" charset="0"/>
                <a:ea typeface="ＭＳ Ｐゴシック" pitchFamily="-105" charset="-128"/>
                <a:cs typeface="ＭＳ Ｐゴシック" pitchFamily="-105" charset="-128"/>
                <a:hlinkClick r:id="rId3"/>
              </a:rPr>
              <a:t>Wikipedia</a:t>
            </a:r>
            <a:endParaRPr lang="en-US" dirty="0" smtClean="0"/>
          </a:p>
          <a:p>
            <a:pPr fontAlgn="t"/>
            <a:r>
              <a:rPr lang="en-US" sz="1200" kern="1200" dirty="0" smtClean="0">
                <a:solidFill>
                  <a:schemeClr val="tx1"/>
                </a:solidFill>
                <a:latin typeface="Times" charset="0"/>
                <a:ea typeface="ＭＳ Ｐゴシック" pitchFamily="-105" charset="-128"/>
                <a:cs typeface="ＭＳ Ｐゴシック" pitchFamily="-105" charset="-128"/>
                <a:hlinkClick r:id="rId4"/>
              </a:rPr>
              <a:t>Artist</a:t>
            </a:r>
            <a:r>
              <a:rPr lang="en-US" dirty="0" smtClean="0"/>
              <a:t>: </a:t>
            </a:r>
            <a:r>
              <a:rPr lang="en-US" dirty="0" smtClean="0">
                <a:hlinkClick r:id="rId5"/>
              </a:rPr>
              <a:t>M. C. Escher</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C8FAA006-844D-B84E-8FE5-370A1F9921FB}" type="slidenum">
              <a:rPr lang="en-US" smtClean="0"/>
              <a:pPr>
                <a:defRPr/>
              </a:pPr>
              <a:t>55</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p:spPr>
        <p:txBody>
          <a:bodyPr/>
          <a:lstStyle/>
          <a:p>
            <a:fld id="{9BA57211-E613-8D48-8C39-7EB4C13C4533}" type="slidenum">
              <a:rPr lang="en-US">
                <a:latin typeface="Times" pitchFamily="-106" charset="0"/>
              </a:rPr>
              <a:pPr/>
              <a:t>3</a:t>
            </a:fld>
            <a:endParaRPr lang="en-US">
              <a:latin typeface="Times" pitchFamily="-106" charset="0"/>
            </a:endParaRPr>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a:ln/>
        </p:spPr>
        <p:txBody>
          <a:bodyPr/>
          <a:lstStyle/>
          <a:p>
            <a:pPr eaLnBrk="1" hangingPunct="1"/>
            <a:r>
              <a:rPr lang="en-US">
                <a:latin typeface="Verdana" pitchFamily="-106" charset="0"/>
                <a:ea typeface="ＭＳ Ｐゴシック" pitchFamily="-106" charset="-128"/>
                <a:cs typeface="ＭＳ Ｐゴシック" pitchFamily="-106" charset="-128"/>
              </a:rPr>
              <a:t>One point perspective or Linear perspective</a:t>
            </a:r>
          </a:p>
          <a:p>
            <a:pPr eaLnBrk="1" hangingPunct="1"/>
            <a:r>
              <a:rPr lang="en-US">
                <a:latin typeface="Verdana" pitchFamily="-106" charset="0"/>
                <a:ea typeface="ＭＳ Ｐゴシック" pitchFamily="-106" charset="-128"/>
                <a:cs typeface="ＭＳ Ｐゴシック" pitchFamily="-106" charset="-128"/>
              </a:rPr>
              <a:t>The horizon line in perspective drawing is a horizontal line across the picture. It is always at eye level - its placement determines where we seem to be looking from - a high place, or from close to the ground. The actual horizon might not be visible, but you need to draw a 'virtual' horizon to construct a picture in perspective.</a:t>
            </a:r>
          </a:p>
          <a:p>
            <a:pPr eaLnBrk="1" hangingPunct="1"/>
            <a:endParaRPr lang="en-US">
              <a:latin typeface="Verdana" pitchFamily="-106" charset="0"/>
              <a:ea typeface="ＭＳ Ｐゴシック" pitchFamily="-106" charset="-128"/>
              <a:cs typeface="ＭＳ Ｐゴシック" pitchFamily="-106" charset="-128"/>
            </a:endParaRPr>
          </a:p>
          <a:p>
            <a:pPr eaLnBrk="1" hangingPunct="1"/>
            <a:endParaRPr lang="en-US">
              <a:latin typeface="Verdana" pitchFamily="-106" charset="0"/>
              <a:ea typeface="ＭＳ Ｐゴシック" pitchFamily="-106" charset="-128"/>
              <a:cs typeface="ＭＳ Ｐゴシック" pitchFamily="-106" charset="-128"/>
            </a:endParaRPr>
          </a:p>
          <a:p>
            <a:pPr eaLnBrk="1" hangingPunct="1"/>
            <a:r>
              <a:rPr lang="en-US">
                <a:latin typeface="Verdana" pitchFamily="-106" charset="0"/>
                <a:ea typeface="ＭＳ Ｐゴシック" pitchFamily="-106" charset="-128"/>
                <a:cs typeface="ＭＳ Ｐゴシック" pitchFamily="-106" charset="-128"/>
              </a:rPr>
              <a:t>Convergence lines, vanishing lines, orthogonals</a:t>
            </a:r>
          </a:p>
          <a:p>
            <a:pPr eaLnBrk="1" hangingPunct="1"/>
            <a:r>
              <a:rPr lang="en-US">
                <a:latin typeface="Verdana" pitchFamily="-106" charset="0"/>
                <a:ea typeface="ＭＳ Ｐゴシック" pitchFamily="-106" charset="-128"/>
                <a:cs typeface="ＭＳ Ｐゴシック" pitchFamily="-106" charset="-128"/>
              </a:rPr>
              <a:t>In Linear Perspective drawing, the diagonal lines that can be drawn along receding parallel lines (or rows of objects) to the vanishing point. drawing, the diagonal lines that can be drawn along receding parallel lines (or rows of objects) to the vanishing point.</a:t>
            </a:r>
          </a:p>
          <a:p>
            <a:pPr eaLnBrk="1" hangingPunct="1"/>
            <a:endParaRPr lang="en-US">
              <a:latin typeface="Verdana" pitchFamily="-106" charset="0"/>
              <a:ea typeface="ＭＳ Ｐゴシック" pitchFamily="-106" charset="-128"/>
              <a:cs typeface="ＭＳ Ｐゴシック" pitchFamily="-106"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a:noFill/>
        </p:spPr>
        <p:txBody>
          <a:bodyPr/>
          <a:lstStyle/>
          <a:p>
            <a:fld id="{277441D3-B981-FC47-A6BA-7CD636B003EB}" type="slidenum">
              <a:rPr lang="en-US">
                <a:latin typeface="Times" pitchFamily="-106" charset="0"/>
              </a:rPr>
              <a:pPr/>
              <a:t>4</a:t>
            </a:fld>
            <a:endParaRPr lang="en-US">
              <a:latin typeface="Times" pitchFamily="-106" charset="0"/>
            </a:endParaRPr>
          </a:p>
        </p:txBody>
      </p:sp>
      <p:sp>
        <p:nvSpPr>
          <p:cNvPr id="29699" name="Rectangle 2"/>
          <p:cNvSpPr>
            <a:spLocks noGrp="1" noRot="1" noChangeAspect="1" noChangeArrowheads="1" noTextEdit="1"/>
          </p:cNvSpPr>
          <p:nvPr>
            <p:ph type="sldImg"/>
          </p:nvPr>
        </p:nvSpPr>
        <p:spPr>
          <a:ln/>
        </p:spPr>
      </p:sp>
      <p:sp>
        <p:nvSpPr>
          <p:cNvPr id="29700" name="Rectangle 3"/>
          <p:cNvSpPr>
            <a:spLocks noGrp="1" noChangeArrowheads="1"/>
          </p:cNvSpPr>
          <p:nvPr>
            <p:ph type="body" idx="1"/>
          </p:nvPr>
        </p:nvSpPr>
        <p:spPr>
          <a:noFill/>
          <a:ln/>
        </p:spPr>
        <p:txBody>
          <a:bodyPr/>
          <a:lstStyle/>
          <a:p>
            <a:pPr eaLnBrk="1" hangingPunct="1"/>
            <a:r>
              <a:rPr lang="en-US">
                <a:latin typeface="Times" pitchFamily="-106" charset="0"/>
                <a:ea typeface="ＭＳ Ｐゴシック" pitchFamily="-106" charset="-128"/>
                <a:cs typeface="ＭＳ Ｐゴシック" pitchFamily="-106" charset="-128"/>
              </a:rPr>
              <a:t>Eye lens or through camera lens</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a:noFill/>
        </p:spPr>
        <p:txBody>
          <a:bodyPr/>
          <a:lstStyle/>
          <a:p>
            <a:fld id="{390ED45D-7733-6843-A45D-E27DF6106EFF}" type="slidenum">
              <a:rPr lang="en-US">
                <a:latin typeface="Times" pitchFamily="-106" charset="0"/>
              </a:rPr>
              <a:pPr/>
              <a:t>5</a:t>
            </a:fld>
            <a:endParaRPr lang="en-US">
              <a:latin typeface="Times" pitchFamily="-106" charset="0"/>
            </a:endParaRPr>
          </a:p>
        </p:txBody>
      </p:sp>
      <p:sp>
        <p:nvSpPr>
          <p:cNvPr id="19459" name="Rectangle 2"/>
          <p:cNvSpPr>
            <a:spLocks noGrp="1" noRot="1" noChangeAspect="1" noChangeArrowheads="1" noTextEdit="1"/>
          </p:cNvSpPr>
          <p:nvPr>
            <p:ph type="sldImg"/>
          </p:nvPr>
        </p:nvSpPr>
        <p:spPr>
          <a:ln/>
        </p:spPr>
      </p:sp>
      <p:sp>
        <p:nvSpPr>
          <p:cNvPr id="19460" name="Rectangle 3"/>
          <p:cNvSpPr>
            <a:spLocks noGrp="1" noChangeArrowheads="1"/>
          </p:cNvSpPr>
          <p:nvPr>
            <p:ph type="body" idx="1"/>
          </p:nvPr>
        </p:nvSpPr>
        <p:spPr>
          <a:noFill/>
          <a:ln/>
        </p:spPr>
        <p:txBody>
          <a:bodyPr/>
          <a:lstStyle/>
          <a:p>
            <a:pPr eaLnBrk="1" hangingPunct="1"/>
            <a:r>
              <a:rPr lang="en-US">
                <a:latin typeface="Times" pitchFamily="-106" charset="0"/>
                <a:ea typeface="ＭＳ Ｐゴシック" pitchFamily="-106" charset="-128"/>
                <a:cs typeface="ＭＳ Ｐゴシック" pitchFamily="-106" charset="-128"/>
              </a:rPr>
              <a:t>Vanishing lines</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p:spPr>
        <p:txBody>
          <a:bodyPr/>
          <a:lstStyle/>
          <a:p>
            <a:fld id="{AE6D8CB9-BB8D-E84C-8791-7E362402CBA4}" type="slidenum">
              <a:rPr lang="en-US">
                <a:latin typeface="Times" pitchFamily="-106" charset="0"/>
              </a:rPr>
              <a:pPr/>
              <a:t>6</a:t>
            </a:fld>
            <a:endParaRPr lang="en-US">
              <a:latin typeface="Times" pitchFamily="-106" charset="0"/>
            </a:endParaRPr>
          </a:p>
        </p:txBody>
      </p:sp>
      <p:sp>
        <p:nvSpPr>
          <p:cNvPr id="27651" name="Rectangle 2"/>
          <p:cNvSpPr>
            <a:spLocks noGrp="1" noRot="1" noChangeAspect="1" noChangeArrowheads="1" noTextEdit="1"/>
          </p:cNvSpPr>
          <p:nvPr>
            <p:ph type="sldImg"/>
          </p:nvPr>
        </p:nvSpPr>
        <p:spPr>
          <a:ln/>
        </p:spPr>
      </p:sp>
      <p:sp>
        <p:nvSpPr>
          <p:cNvPr id="27652" name="Rectangle 3"/>
          <p:cNvSpPr>
            <a:spLocks noGrp="1" noChangeArrowheads="1"/>
          </p:cNvSpPr>
          <p:nvPr>
            <p:ph type="body" idx="1"/>
          </p:nvPr>
        </p:nvSpPr>
        <p:spPr>
          <a:noFill/>
          <a:ln/>
        </p:spPr>
        <p:txBody>
          <a:bodyPr/>
          <a:lstStyle/>
          <a:p>
            <a:pPr eaLnBrk="1" hangingPunct="1"/>
            <a:endParaRPr lang="en-US">
              <a:latin typeface="Times" pitchFamily="-106" charset="0"/>
              <a:ea typeface="ＭＳ Ｐゴシック" pitchFamily="-106" charset="-128"/>
              <a:cs typeface="ＭＳ Ｐゴシック" pitchFamily="-106"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p:spPr>
        <p:txBody>
          <a:bodyPr/>
          <a:lstStyle/>
          <a:p>
            <a:fld id="{AE6D8CB9-BB8D-E84C-8791-7E362402CBA4}" type="slidenum">
              <a:rPr lang="en-US">
                <a:latin typeface="Times" pitchFamily="-106" charset="0"/>
              </a:rPr>
              <a:pPr/>
              <a:t>7</a:t>
            </a:fld>
            <a:endParaRPr lang="en-US">
              <a:latin typeface="Times" pitchFamily="-106" charset="0"/>
            </a:endParaRPr>
          </a:p>
        </p:txBody>
      </p:sp>
      <p:sp>
        <p:nvSpPr>
          <p:cNvPr id="27651" name="Rectangle 2"/>
          <p:cNvSpPr>
            <a:spLocks noGrp="1" noRot="1" noChangeAspect="1" noChangeArrowheads="1" noTextEdit="1"/>
          </p:cNvSpPr>
          <p:nvPr>
            <p:ph type="sldImg"/>
          </p:nvPr>
        </p:nvSpPr>
        <p:spPr>
          <a:ln/>
        </p:spPr>
      </p:sp>
      <p:sp>
        <p:nvSpPr>
          <p:cNvPr id="27652" name="Rectangle 3"/>
          <p:cNvSpPr>
            <a:spLocks noGrp="1" noChangeArrowheads="1"/>
          </p:cNvSpPr>
          <p:nvPr>
            <p:ph type="body" idx="1"/>
          </p:nvPr>
        </p:nvSpPr>
        <p:spPr>
          <a:noFill/>
          <a:ln/>
        </p:spPr>
        <p:txBody>
          <a:bodyPr/>
          <a:lstStyle/>
          <a:p>
            <a:pPr eaLnBrk="1" hangingPunct="1"/>
            <a:endParaRPr lang="en-US">
              <a:latin typeface="Times" pitchFamily="-106" charset="0"/>
              <a:ea typeface="ＭＳ Ｐゴシック" pitchFamily="-106" charset="-128"/>
              <a:cs typeface="ＭＳ Ｐゴシック" pitchFamily="-106"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p:spPr>
        <p:txBody>
          <a:bodyPr/>
          <a:lstStyle/>
          <a:p>
            <a:fld id="{AE6D8CB9-BB8D-E84C-8791-7E362402CBA4}" type="slidenum">
              <a:rPr lang="en-US">
                <a:latin typeface="Times" pitchFamily="-106" charset="0"/>
              </a:rPr>
              <a:pPr/>
              <a:t>8</a:t>
            </a:fld>
            <a:endParaRPr lang="en-US">
              <a:latin typeface="Times" pitchFamily="-106" charset="0"/>
            </a:endParaRPr>
          </a:p>
        </p:txBody>
      </p:sp>
      <p:sp>
        <p:nvSpPr>
          <p:cNvPr id="27651" name="Rectangle 2"/>
          <p:cNvSpPr>
            <a:spLocks noGrp="1" noRot="1" noChangeAspect="1" noChangeArrowheads="1" noTextEdit="1"/>
          </p:cNvSpPr>
          <p:nvPr>
            <p:ph type="sldImg"/>
          </p:nvPr>
        </p:nvSpPr>
        <p:spPr>
          <a:ln/>
        </p:spPr>
      </p:sp>
      <p:sp>
        <p:nvSpPr>
          <p:cNvPr id="27652" name="Rectangle 3"/>
          <p:cNvSpPr>
            <a:spLocks noGrp="1" noChangeArrowheads="1"/>
          </p:cNvSpPr>
          <p:nvPr>
            <p:ph type="body" idx="1"/>
          </p:nvPr>
        </p:nvSpPr>
        <p:spPr>
          <a:noFill/>
          <a:ln/>
        </p:spPr>
        <p:txBody>
          <a:bodyPr/>
          <a:lstStyle/>
          <a:p>
            <a:pPr eaLnBrk="1" hangingPunct="1"/>
            <a:endParaRPr lang="en-US">
              <a:latin typeface="Times" pitchFamily="-106" charset="0"/>
              <a:ea typeface="ＭＳ Ｐゴシック" pitchFamily="-106" charset="-128"/>
              <a:cs typeface="ＭＳ Ｐゴシック" pitchFamily="-106" charset="-128"/>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p:spPr>
        <p:txBody>
          <a:bodyPr/>
          <a:lstStyle/>
          <a:p>
            <a:fld id="{AE6D8CB9-BB8D-E84C-8791-7E362402CBA4}" type="slidenum">
              <a:rPr lang="en-US">
                <a:latin typeface="Times" pitchFamily="-106" charset="0"/>
              </a:rPr>
              <a:pPr/>
              <a:t>9</a:t>
            </a:fld>
            <a:endParaRPr lang="en-US">
              <a:latin typeface="Times" pitchFamily="-106" charset="0"/>
            </a:endParaRPr>
          </a:p>
        </p:txBody>
      </p:sp>
      <p:sp>
        <p:nvSpPr>
          <p:cNvPr id="27651" name="Rectangle 2"/>
          <p:cNvSpPr>
            <a:spLocks noGrp="1" noRot="1" noChangeAspect="1" noChangeArrowheads="1" noTextEdit="1"/>
          </p:cNvSpPr>
          <p:nvPr>
            <p:ph type="sldImg"/>
          </p:nvPr>
        </p:nvSpPr>
        <p:spPr>
          <a:ln/>
        </p:spPr>
      </p:sp>
      <p:sp>
        <p:nvSpPr>
          <p:cNvPr id="27652" name="Rectangle 3"/>
          <p:cNvSpPr>
            <a:spLocks noGrp="1" noChangeArrowheads="1"/>
          </p:cNvSpPr>
          <p:nvPr>
            <p:ph type="body" idx="1"/>
          </p:nvPr>
        </p:nvSpPr>
        <p:spPr>
          <a:noFill/>
          <a:ln/>
        </p:spPr>
        <p:txBody>
          <a:bodyPr/>
          <a:lstStyle/>
          <a:p>
            <a:pPr eaLnBrk="1" hangingPunct="1"/>
            <a:endParaRPr lang="en-US">
              <a:latin typeface="Times" pitchFamily="-106" charset="0"/>
              <a:ea typeface="ＭＳ Ｐゴシック" pitchFamily="-106" charset="-128"/>
              <a:cs typeface="ＭＳ Ｐゴシック" pitchFamily="-106"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itle" preserve="1">
  <p:cSld name="Title Slide">
    <p:spTree>
      <p:nvGrpSpPr>
        <p:cNvPr id="1" name=""/>
        <p:cNvGrpSpPr/>
        <p:nvPr/>
      </p:nvGrpSpPr>
      <p:grpSpPr>
        <a:xfrm>
          <a:off x="0" y="0"/>
          <a:ext cx="0" cy="0"/>
          <a:chOff x="0" y="0"/>
          <a:chExt cx="0" cy="0"/>
        </a:xfrm>
      </p:grpSpPr>
      <p:sp>
        <p:nvSpPr>
          <p:cNvPr id="4" name="Freeform 2"/>
          <p:cNvSpPr>
            <a:spLocks/>
          </p:cNvSpPr>
          <p:nvPr/>
        </p:nvSpPr>
        <p:spPr bwMode="blackWhite">
          <a:xfrm>
            <a:off x="20638" y="12700"/>
            <a:ext cx="8896350" cy="6780213"/>
          </a:xfrm>
          <a:custGeom>
            <a:avLst/>
            <a:gdLst/>
            <a:ahLst/>
            <a:cxnLst>
              <a:cxn ang="0">
                <a:pos x="2822" y="0"/>
              </a:cxn>
              <a:cxn ang="0">
                <a:pos x="0" y="975"/>
              </a:cxn>
              <a:cxn ang="0">
                <a:pos x="2169" y="3619"/>
              </a:cxn>
              <a:cxn ang="0">
                <a:pos x="3985" y="1125"/>
              </a:cxn>
              <a:cxn ang="0">
                <a:pos x="2822" y="0"/>
              </a:cxn>
              <a:cxn ang="0">
                <a:pos x="2822" y="0"/>
              </a:cxn>
            </a:cxnLst>
            <a:rect l="0" t="0" r="r" b="b"/>
            <a:pathLst>
              <a:path w="3985" h="3619">
                <a:moveTo>
                  <a:pt x="2822" y="0"/>
                </a:moveTo>
                <a:lnTo>
                  <a:pt x="0" y="975"/>
                </a:lnTo>
                <a:lnTo>
                  <a:pt x="2169" y="3619"/>
                </a:lnTo>
                <a:lnTo>
                  <a:pt x="3985" y="1125"/>
                </a:lnTo>
                <a:lnTo>
                  <a:pt x="2822" y="0"/>
                </a:lnTo>
                <a:lnTo>
                  <a:pt x="2822" y="0"/>
                </a:lnTo>
                <a:close/>
              </a:path>
            </a:pathLst>
          </a:custGeom>
          <a:solidFill>
            <a:schemeClr val="accent1"/>
          </a:solidFill>
          <a:ln w="9525">
            <a:noFill/>
            <a:round/>
            <a:headEnd/>
            <a:tailEnd/>
          </a:ln>
        </p:spPr>
        <p:txBody>
          <a:bodyPr>
            <a:prstTxWarp prst="textNoShape">
              <a:avLst/>
            </a:prstTxWarp>
          </a:bodyPr>
          <a:lstStyle/>
          <a:p>
            <a:pPr>
              <a:defRPr/>
            </a:pPr>
            <a:endParaRPr lang="en-US">
              <a:latin typeface="Times" pitchFamily="-105" charset="0"/>
            </a:endParaRPr>
          </a:p>
        </p:txBody>
      </p:sp>
      <p:grpSp>
        <p:nvGrpSpPr>
          <p:cNvPr id="5" name="Group 8"/>
          <p:cNvGrpSpPr>
            <a:grpSpLocks/>
          </p:cNvGrpSpPr>
          <p:nvPr/>
        </p:nvGrpSpPr>
        <p:grpSpPr bwMode="auto">
          <a:xfrm>
            <a:off x="195263" y="234950"/>
            <a:ext cx="3787775" cy="1778000"/>
            <a:chOff x="123" y="148"/>
            <a:chExt cx="2386" cy="1120"/>
          </a:xfrm>
        </p:grpSpPr>
        <p:sp>
          <p:nvSpPr>
            <p:cNvPr id="6" name="Freeform 9"/>
            <p:cNvSpPr>
              <a:spLocks/>
            </p:cNvSpPr>
            <p:nvPr/>
          </p:nvSpPr>
          <p:spPr bwMode="auto">
            <a:xfrm>
              <a:off x="177" y="177"/>
              <a:ext cx="2250" cy="1017"/>
            </a:xfrm>
            <a:custGeom>
              <a:avLst/>
              <a:gdLst/>
              <a:ahLst/>
              <a:cxnLst>
                <a:cxn ang="0">
                  <a:pos x="794" y="395"/>
                </a:cxn>
                <a:cxn ang="0">
                  <a:pos x="710" y="318"/>
                </a:cxn>
                <a:cxn ang="0">
                  <a:pos x="556" y="210"/>
                </a:cxn>
                <a:cxn ang="0">
                  <a:pos x="71" y="0"/>
                </a:cxn>
                <a:cxn ang="0">
                  <a:pos x="23" y="20"/>
                </a:cxn>
                <a:cxn ang="0">
                  <a:pos x="0" y="83"/>
                </a:cxn>
                <a:cxn ang="0">
                  <a:pos x="28" y="155"/>
                </a:cxn>
                <a:cxn ang="0">
                  <a:pos x="570" y="409"/>
                </a:cxn>
                <a:cxn ang="0">
                  <a:pos x="689" y="393"/>
                </a:cxn>
                <a:cxn ang="0">
                  <a:pos x="785" y="414"/>
                </a:cxn>
                <a:cxn ang="0">
                  <a:pos x="794" y="395"/>
                </a:cxn>
                <a:cxn ang="0">
                  <a:pos x="794" y="395"/>
                </a:cxn>
              </a:cxnLst>
              <a:rect l="0" t="0" r="r" b="b"/>
              <a:pathLst>
                <a:path w="794" h="414">
                  <a:moveTo>
                    <a:pt x="794" y="395"/>
                  </a:moveTo>
                  <a:lnTo>
                    <a:pt x="710" y="318"/>
                  </a:lnTo>
                  <a:lnTo>
                    <a:pt x="556" y="210"/>
                  </a:lnTo>
                  <a:lnTo>
                    <a:pt x="71" y="0"/>
                  </a:lnTo>
                  <a:lnTo>
                    <a:pt x="23" y="20"/>
                  </a:lnTo>
                  <a:lnTo>
                    <a:pt x="0" y="83"/>
                  </a:lnTo>
                  <a:lnTo>
                    <a:pt x="28" y="155"/>
                  </a:lnTo>
                  <a:lnTo>
                    <a:pt x="570" y="409"/>
                  </a:lnTo>
                  <a:lnTo>
                    <a:pt x="689" y="393"/>
                  </a:lnTo>
                  <a:lnTo>
                    <a:pt x="785" y="414"/>
                  </a:lnTo>
                  <a:lnTo>
                    <a:pt x="794" y="395"/>
                  </a:lnTo>
                  <a:lnTo>
                    <a:pt x="794" y="395"/>
                  </a:lnTo>
                  <a:close/>
                </a:path>
              </a:pathLst>
            </a:custGeom>
            <a:solidFill>
              <a:srgbClr val="F8F8F8"/>
            </a:solidFill>
            <a:ln w="9525">
              <a:noFill/>
              <a:round/>
              <a:headEnd/>
              <a:tailEnd/>
            </a:ln>
          </p:spPr>
          <p:txBody>
            <a:bodyPr>
              <a:prstTxWarp prst="textNoShape">
                <a:avLst/>
              </a:prstTxWarp>
            </a:bodyPr>
            <a:lstStyle/>
            <a:p>
              <a:pPr>
                <a:defRPr/>
              </a:pPr>
              <a:endParaRPr lang="en-US">
                <a:latin typeface="Times" pitchFamily="-105" charset="0"/>
              </a:endParaRPr>
            </a:p>
          </p:txBody>
        </p:sp>
        <p:sp>
          <p:nvSpPr>
            <p:cNvPr id="7" name="Freeform 10"/>
            <p:cNvSpPr>
              <a:spLocks/>
            </p:cNvSpPr>
            <p:nvPr/>
          </p:nvSpPr>
          <p:spPr bwMode="auto">
            <a:xfrm>
              <a:off x="166" y="261"/>
              <a:ext cx="2244" cy="1007"/>
            </a:xfrm>
            <a:custGeom>
              <a:avLst/>
              <a:gdLst/>
              <a:ahLst/>
              <a:cxnLst>
                <a:cxn ang="0">
                  <a:pos x="137" y="0"/>
                </a:cxn>
                <a:cxn ang="0">
                  <a:pos x="1331" y="519"/>
                </a:cxn>
                <a:cxn ang="0">
                  <a:pos x="1428" y="638"/>
                </a:cxn>
                <a:cxn ang="0">
                  <a:pos x="1586" y="792"/>
                </a:cxn>
                <a:cxn ang="0">
                  <a:pos x="1565" y="821"/>
                </a:cxn>
                <a:cxn ang="0">
                  <a:pos x="1350" y="787"/>
                </a:cxn>
                <a:cxn ang="0">
                  <a:pos x="1145" y="811"/>
                </a:cxn>
                <a:cxn ang="0">
                  <a:pos x="42" y="298"/>
                </a:cxn>
                <a:cxn ang="0">
                  <a:pos x="0" y="150"/>
                </a:cxn>
                <a:cxn ang="0">
                  <a:pos x="46" y="32"/>
                </a:cxn>
                <a:cxn ang="0">
                  <a:pos x="137" y="0"/>
                </a:cxn>
                <a:cxn ang="0">
                  <a:pos x="137" y="0"/>
                </a:cxn>
              </a:cxnLst>
              <a:rect l="0" t="0" r="r" b="b"/>
              <a:pathLst>
                <a:path w="1586" h="821">
                  <a:moveTo>
                    <a:pt x="137" y="0"/>
                  </a:moveTo>
                  <a:lnTo>
                    <a:pt x="1331" y="519"/>
                  </a:lnTo>
                  <a:lnTo>
                    <a:pt x="1428" y="638"/>
                  </a:lnTo>
                  <a:lnTo>
                    <a:pt x="1586" y="792"/>
                  </a:lnTo>
                  <a:lnTo>
                    <a:pt x="1565" y="821"/>
                  </a:lnTo>
                  <a:lnTo>
                    <a:pt x="1350" y="787"/>
                  </a:lnTo>
                  <a:lnTo>
                    <a:pt x="1145" y="811"/>
                  </a:lnTo>
                  <a:lnTo>
                    <a:pt x="42" y="298"/>
                  </a:lnTo>
                  <a:lnTo>
                    <a:pt x="0" y="150"/>
                  </a:lnTo>
                  <a:lnTo>
                    <a:pt x="46" y="32"/>
                  </a:lnTo>
                  <a:lnTo>
                    <a:pt x="137" y="0"/>
                  </a:lnTo>
                  <a:lnTo>
                    <a:pt x="137" y="0"/>
                  </a:lnTo>
                  <a:close/>
                </a:path>
              </a:pathLst>
            </a:custGeom>
            <a:solidFill>
              <a:schemeClr val="tx2"/>
            </a:solidFill>
            <a:ln w="9525">
              <a:noFill/>
              <a:round/>
              <a:headEnd/>
              <a:tailEnd/>
            </a:ln>
          </p:spPr>
          <p:txBody>
            <a:bodyPr>
              <a:prstTxWarp prst="textNoShape">
                <a:avLst/>
              </a:prstTxWarp>
            </a:bodyPr>
            <a:lstStyle/>
            <a:p>
              <a:pPr>
                <a:defRPr/>
              </a:pPr>
              <a:endParaRPr lang="en-US">
                <a:latin typeface="Times" pitchFamily="-105" charset="0"/>
              </a:endParaRPr>
            </a:p>
          </p:txBody>
        </p:sp>
        <p:sp>
          <p:nvSpPr>
            <p:cNvPr id="8" name="Freeform 11"/>
            <p:cNvSpPr>
              <a:spLocks/>
            </p:cNvSpPr>
            <p:nvPr/>
          </p:nvSpPr>
          <p:spPr bwMode="auto">
            <a:xfrm>
              <a:off x="474" y="344"/>
              <a:ext cx="1488" cy="919"/>
            </a:xfrm>
            <a:custGeom>
              <a:avLst/>
              <a:gdLst/>
              <a:ahLst/>
              <a:cxnLst>
                <a:cxn ang="0">
                  <a:pos x="0" y="325"/>
                </a:cxn>
                <a:cxn ang="0">
                  <a:pos x="922" y="747"/>
                </a:cxn>
                <a:cxn ang="0">
                  <a:pos x="939" y="534"/>
                </a:cxn>
                <a:cxn ang="0">
                  <a:pos x="1049" y="422"/>
                </a:cxn>
                <a:cxn ang="0">
                  <a:pos x="78" y="0"/>
                </a:cxn>
                <a:cxn ang="0">
                  <a:pos x="0" y="127"/>
                </a:cxn>
                <a:cxn ang="0">
                  <a:pos x="0" y="325"/>
                </a:cxn>
                <a:cxn ang="0">
                  <a:pos x="0" y="325"/>
                </a:cxn>
              </a:cxnLst>
              <a:rect l="0" t="0" r="r" b="b"/>
              <a:pathLst>
                <a:path w="1049" h="747">
                  <a:moveTo>
                    <a:pt x="0" y="325"/>
                  </a:moveTo>
                  <a:lnTo>
                    <a:pt x="922" y="747"/>
                  </a:lnTo>
                  <a:lnTo>
                    <a:pt x="939" y="534"/>
                  </a:lnTo>
                  <a:lnTo>
                    <a:pt x="1049" y="422"/>
                  </a:lnTo>
                  <a:lnTo>
                    <a:pt x="78" y="0"/>
                  </a:lnTo>
                  <a:lnTo>
                    <a:pt x="0" y="127"/>
                  </a:lnTo>
                  <a:lnTo>
                    <a:pt x="0" y="325"/>
                  </a:lnTo>
                  <a:lnTo>
                    <a:pt x="0" y="325"/>
                  </a:lnTo>
                  <a:close/>
                </a:path>
              </a:pathLst>
            </a:custGeom>
            <a:solidFill>
              <a:schemeClr val="bg2"/>
            </a:solidFill>
            <a:ln w="9525">
              <a:noFill/>
              <a:round/>
              <a:headEnd/>
              <a:tailEnd/>
            </a:ln>
          </p:spPr>
          <p:txBody>
            <a:bodyPr>
              <a:prstTxWarp prst="textNoShape">
                <a:avLst/>
              </a:prstTxWarp>
            </a:bodyPr>
            <a:lstStyle/>
            <a:p>
              <a:pPr>
                <a:defRPr/>
              </a:pPr>
              <a:endParaRPr lang="en-US">
                <a:latin typeface="Times" pitchFamily="-105" charset="0"/>
              </a:endParaRPr>
            </a:p>
          </p:txBody>
        </p:sp>
        <p:grpSp>
          <p:nvGrpSpPr>
            <p:cNvPr id="9" name="Group 12"/>
            <p:cNvGrpSpPr>
              <a:grpSpLocks/>
            </p:cNvGrpSpPr>
            <p:nvPr userDrawn="1"/>
          </p:nvGrpSpPr>
          <p:grpSpPr bwMode="auto">
            <a:xfrm>
              <a:off x="123" y="148"/>
              <a:ext cx="2386" cy="1081"/>
              <a:chOff x="123" y="148"/>
              <a:chExt cx="2386" cy="1081"/>
            </a:xfrm>
          </p:grpSpPr>
          <p:sp>
            <p:nvSpPr>
              <p:cNvPr id="10" name="Freeform 13"/>
              <p:cNvSpPr>
                <a:spLocks/>
              </p:cNvSpPr>
              <p:nvPr/>
            </p:nvSpPr>
            <p:spPr bwMode="auto">
              <a:xfrm>
                <a:off x="2005" y="934"/>
                <a:ext cx="212" cy="214"/>
              </a:xfrm>
              <a:custGeom>
                <a:avLst/>
                <a:gdLst/>
                <a:ahLst/>
                <a:cxnLst>
                  <a:cxn ang="0">
                    <a:pos x="110" y="0"/>
                  </a:cxn>
                  <a:cxn ang="0">
                    <a:pos x="40" y="66"/>
                  </a:cxn>
                  <a:cxn ang="0">
                    <a:pos x="0" y="173"/>
                  </a:cxn>
                  <a:cxn ang="0">
                    <a:pos x="80" y="160"/>
                  </a:cxn>
                  <a:cxn ang="0">
                    <a:pos x="103" y="84"/>
                  </a:cxn>
                  <a:cxn ang="0">
                    <a:pos x="150" y="27"/>
                  </a:cxn>
                  <a:cxn ang="0">
                    <a:pos x="110" y="0"/>
                  </a:cxn>
                  <a:cxn ang="0">
                    <a:pos x="110" y="0"/>
                  </a:cxn>
                </a:cxnLst>
                <a:rect l="0" t="0" r="r" b="b"/>
                <a:pathLst>
                  <a:path w="150" h="173">
                    <a:moveTo>
                      <a:pt x="110" y="0"/>
                    </a:moveTo>
                    <a:lnTo>
                      <a:pt x="40" y="66"/>
                    </a:lnTo>
                    <a:lnTo>
                      <a:pt x="0" y="173"/>
                    </a:lnTo>
                    <a:lnTo>
                      <a:pt x="80" y="160"/>
                    </a:lnTo>
                    <a:lnTo>
                      <a:pt x="103" y="84"/>
                    </a:lnTo>
                    <a:lnTo>
                      <a:pt x="150" y="27"/>
                    </a:lnTo>
                    <a:lnTo>
                      <a:pt x="110" y="0"/>
                    </a:lnTo>
                    <a:lnTo>
                      <a:pt x="110" y="0"/>
                    </a:lnTo>
                    <a:close/>
                  </a:path>
                </a:pathLst>
              </a:custGeom>
              <a:solidFill>
                <a:schemeClr val="accent2"/>
              </a:solidFill>
              <a:ln w="9525">
                <a:noFill/>
                <a:round/>
                <a:headEnd/>
                <a:tailEnd/>
              </a:ln>
            </p:spPr>
            <p:txBody>
              <a:bodyPr>
                <a:prstTxWarp prst="textNoShape">
                  <a:avLst/>
                </a:prstTxWarp>
              </a:bodyPr>
              <a:lstStyle/>
              <a:p>
                <a:pPr>
                  <a:defRPr/>
                </a:pPr>
                <a:endParaRPr lang="en-US">
                  <a:latin typeface="Times" pitchFamily="-105" charset="0"/>
                </a:endParaRPr>
              </a:p>
            </p:txBody>
          </p:sp>
          <p:sp>
            <p:nvSpPr>
              <p:cNvPr id="11" name="Freeform 14"/>
              <p:cNvSpPr>
                <a:spLocks/>
              </p:cNvSpPr>
              <p:nvPr/>
            </p:nvSpPr>
            <p:spPr bwMode="auto">
              <a:xfrm>
                <a:off x="123" y="148"/>
                <a:ext cx="2386" cy="1081"/>
              </a:xfrm>
              <a:custGeom>
                <a:avLst/>
                <a:gdLst/>
                <a:ahLst/>
                <a:cxnLst>
                  <a:cxn ang="0">
                    <a:pos x="156" y="0"/>
                  </a:cxn>
                  <a:cxn ang="0">
                    <a:pos x="63" y="52"/>
                  </a:cxn>
                  <a:cxn ang="0">
                    <a:pos x="0" y="208"/>
                  </a:cxn>
                  <a:cxn ang="0">
                    <a:pos x="67" y="358"/>
                  </a:cxn>
                  <a:cxn ang="0">
                    <a:pos x="1182" y="867"/>
                  </a:cxn>
                  <a:cxn ang="0">
                    <a:pos x="1422" y="835"/>
                  </a:cxn>
                  <a:cxn ang="0">
                    <a:pos x="1616" y="880"/>
                  </a:cxn>
                  <a:cxn ang="0">
                    <a:pos x="1684" y="808"/>
                  </a:cxn>
                  <a:cxn ang="0">
                    <a:pos x="1502" y="664"/>
                  </a:cxn>
                  <a:cxn ang="0">
                    <a:pos x="1428" y="512"/>
                  </a:cxn>
                  <a:cxn ang="0">
                    <a:pos x="1369" y="527"/>
                  </a:cxn>
                  <a:cxn ang="0">
                    <a:pos x="1439" y="664"/>
                  </a:cxn>
                  <a:cxn ang="0">
                    <a:pos x="1578" y="810"/>
                  </a:cxn>
                  <a:cxn ang="0">
                    <a:pos x="1413" y="787"/>
                  </a:cxn>
                  <a:cxn ang="0">
                    <a:pos x="1219" y="814"/>
                  </a:cxn>
                  <a:cxn ang="0">
                    <a:pos x="1255" y="650"/>
                  </a:cxn>
                  <a:cxn ang="0">
                    <a:pos x="1338" y="538"/>
                  </a:cxn>
                  <a:cxn ang="0">
                    <a:pos x="1241" y="552"/>
                  </a:cxn>
                  <a:cxn ang="0">
                    <a:pos x="1165" y="658"/>
                  </a:cxn>
                  <a:cxn ang="0">
                    <a:pos x="1139" y="791"/>
                  </a:cxn>
                  <a:cxn ang="0">
                    <a:pos x="107" y="310"/>
                  </a:cxn>
                  <a:cxn ang="0">
                    <a:pos x="80" y="215"/>
                  </a:cxn>
                  <a:cxn ang="0">
                    <a:pos x="103" y="95"/>
                  </a:cxn>
                  <a:cxn ang="0">
                    <a:pos x="217" y="0"/>
                  </a:cxn>
                  <a:cxn ang="0">
                    <a:pos x="156" y="0"/>
                  </a:cxn>
                  <a:cxn ang="0">
                    <a:pos x="156" y="0"/>
                  </a:cxn>
                </a:cxnLst>
                <a:rect l="0" t="0" r="r" b="b"/>
                <a:pathLst>
                  <a:path w="1684" h="880">
                    <a:moveTo>
                      <a:pt x="156" y="0"/>
                    </a:moveTo>
                    <a:lnTo>
                      <a:pt x="63" y="52"/>
                    </a:lnTo>
                    <a:lnTo>
                      <a:pt x="0" y="208"/>
                    </a:lnTo>
                    <a:lnTo>
                      <a:pt x="67" y="358"/>
                    </a:lnTo>
                    <a:lnTo>
                      <a:pt x="1182" y="867"/>
                    </a:lnTo>
                    <a:lnTo>
                      <a:pt x="1422" y="835"/>
                    </a:lnTo>
                    <a:lnTo>
                      <a:pt x="1616" y="880"/>
                    </a:lnTo>
                    <a:lnTo>
                      <a:pt x="1684" y="808"/>
                    </a:lnTo>
                    <a:lnTo>
                      <a:pt x="1502" y="664"/>
                    </a:lnTo>
                    <a:lnTo>
                      <a:pt x="1428" y="512"/>
                    </a:lnTo>
                    <a:lnTo>
                      <a:pt x="1369" y="527"/>
                    </a:lnTo>
                    <a:lnTo>
                      <a:pt x="1439" y="664"/>
                    </a:lnTo>
                    <a:lnTo>
                      <a:pt x="1578" y="810"/>
                    </a:lnTo>
                    <a:lnTo>
                      <a:pt x="1413" y="787"/>
                    </a:lnTo>
                    <a:lnTo>
                      <a:pt x="1219" y="814"/>
                    </a:lnTo>
                    <a:lnTo>
                      <a:pt x="1255" y="650"/>
                    </a:lnTo>
                    <a:lnTo>
                      <a:pt x="1338" y="538"/>
                    </a:lnTo>
                    <a:lnTo>
                      <a:pt x="1241" y="552"/>
                    </a:lnTo>
                    <a:lnTo>
                      <a:pt x="1165" y="658"/>
                    </a:lnTo>
                    <a:lnTo>
                      <a:pt x="1139" y="791"/>
                    </a:lnTo>
                    <a:lnTo>
                      <a:pt x="107" y="310"/>
                    </a:lnTo>
                    <a:lnTo>
                      <a:pt x="80" y="215"/>
                    </a:lnTo>
                    <a:lnTo>
                      <a:pt x="103" y="95"/>
                    </a:lnTo>
                    <a:lnTo>
                      <a:pt x="217" y="0"/>
                    </a:lnTo>
                    <a:lnTo>
                      <a:pt x="156" y="0"/>
                    </a:lnTo>
                    <a:lnTo>
                      <a:pt x="156" y="0"/>
                    </a:lnTo>
                    <a:close/>
                  </a:path>
                </a:pathLst>
              </a:custGeom>
              <a:solidFill>
                <a:schemeClr val="accent2"/>
              </a:solidFill>
              <a:ln w="9525">
                <a:noFill/>
                <a:round/>
                <a:headEnd/>
                <a:tailEnd/>
              </a:ln>
            </p:spPr>
            <p:txBody>
              <a:bodyPr>
                <a:prstTxWarp prst="textNoShape">
                  <a:avLst/>
                </a:prstTxWarp>
              </a:bodyPr>
              <a:lstStyle/>
              <a:p>
                <a:pPr>
                  <a:defRPr/>
                </a:pPr>
                <a:endParaRPr lang="en-US">
                  <a:latin typeface="Times" pitchFamily="-105" charset="0"/>
                </a:endParaRPr>
              </a:p>
            </p:txBody>
          </p:sp>
          <p:sp>
            <p:nvSpPr>
              <p:cNvPr id="12" name="Freeform 15"/>
              <p:cNvSpPr>
                <a:spLocks/>
              </p:cNvSpPr>
              <p:nvPr/>
            </p:nvSpPr>
            <p:spPr bwMode="auto">
              <a:xfrm>
                <a:off x="324" y="158"/>
                <a:ext cx="1686" cy="614"/>
              </a:xfrm>
              <a:custGeom>
                <a:avLst/>
                <a:gdLst/>
                <a:ahLst/>
                <a:cxnLst>
                  <a:cxn ang="0">
                    <a:pos x="100" y="0"/>
                  </a:cxn>
                  <a:cxn ang="0">
                    <a:pos x="1190" y="490"/>
                  </a:cxn>
                  <a:cxn ang="0">
                    <a:pos x="1076" y="500"/>
                  </a:cxn>
                  <a:cxn ang="0">
                    <a:pos x="0" y="27"/>
                  </a:cxn>
                  <a:cxn ang="0">
                    <a:pos x="100" y="0"/>
                  </a:cxn>
                  <a:cxn ang="0">
                    <a:pos x="100" y="0"/>
                  </a:cxn>
                </a:cxnLst>
                <a:rect l="0" t="0" r="r" b="b"/>
                <a:pathLst>
                  <a:path w="1190" h="500">
                    <a:moveTo>
                      <a:pt x="100" y="0"/>
                    </a:moveTo>
                    <a:lnTo>
                      <a:pt x="1190" y="490"/>
                    </a:lnTo>
                    <a:lnTo>
                      <a:pt x="1076" y="500"/>
                    </a:lnTo>
                    <a:lnTo>
                      <a:pt x="0" y="27"/>
                    </a:lnTo>
                    <a:lnTo>
                      <a:pt x="100" y="0"/>
                    </a:lnTo>
                    <a:lnTo>
                      <a:pt x="100" y="0"/>
                    </a:lnTo>
                    <a:close/>
                  </a:path>
                </a:pathLst>
              </a:custGeom>
              <a:solidFill>
                <a:schemeClr val="accent2"/>
              </a:solidFill>
              <a:ln w="9525">
                <a:noFill/>
                <a:round/>
                <a:headEnd/>
                <a:tailEnd/>
              </a:ln>
            </p:spPr>
            <p:txBody>
              <a:bodyPr>
                <a:prstTxWarp prst="textNoShape">
                  <a:avLst/>
                </a:prstTxWarp>
              </a:bodyPr>
              <a:lstStyle/>
              <a:p>
                <a:pPr>
                  <a:defRPr/>
                </a:pPr>
                <a:endParaRPr lang="en-US">
                  <a:latin typeface="Times" pitchFamily="-105" charset="0"/>
                </a:endParaRPr>
              </a:p>
            </p:txBody>
          </p:sp>
          <p:sp>
            <p:nvSpPr>
              <p:cNvPr id="13" name="Freeform 16"/>
              <p:cNvSpPr>
                <a:spLocks/>
              </p:cNvSpPr>
              <p:nvPr/>
            </p:nvSpPr>
            <p:spPr bwMode="auto">
              <a:xfrm>
                <a:off x="409" y="251"/>
                <a:ext cx="227" cy="410"/>
              </a:xfrm>
              <a:custGeom>
                <a:avLst/>
                <a:gdLst/>
                <a:ahLst/>
                <a:cxnLst>
                  <a:cxn ang="0">
                    <a:pos x="116" y="0"/>
                  </a:cxn>
                  <a:cxn ang="0">
                    <a:pos x="19" y="106"/>
                  </a:cxn>
                  <a:cxn ang="0">
                    <a:pos x="0" y="230"/>
                  </a:cxn>
                  <a:cxn ang="0">
                    <a:pos x="33" y="314"/>
                  </a:cxn>
                  <a:cxn ang="0">
                    <a:pos x="94" y="335"/>
                  </a:cxn>
                  <a:cxn ang="0">
                    <a:pos x="76" y="154"/>
                  </a:cxn>
                  <a:cxn ang="0">
                    <a:pos x="160" y="17"/>
                  </a:cxn>
                  <a:cxn ang="0">
                    <a:pos x="116" y="0"/>
                  </a:cxn>
                  <a:cxn ang="0">
                    <a:pos x="116" y="0"/>
                  </a:cxn>
                </a:cxnLst>
                <a:rect l="0" t="0" r="r" b="b"/>
                <a:pathLst>
                  <a:path w="160" h="335">
                    <a:moveTo>
                      <a:pt x="116" y="0"/>
                    </a:moveTo>
                    <a:lnTo>
                      <a:pt x="19" y="106"/>
                    </a:lnTo>
                    <a:lnTo>
                      <a:pt x="0" y="230"/>
                    </a:lnTo>
                    <a:lnTo>
                      <a:pt x="33" y="314"/>
                    </a:lnTo>
                    <a:lnTo>
                      <a:pt x="94" y="335"/>
                    </a:lnTo>
                    <a:lnTo>
                      <a:pt x="76" y="154"/>
                    </a:lnTo>
                    <a:lnTo>
                      <a:pt x="160" y="17"/>
                    </a:lnTo>
                    <a:lnTo>
                      <a:pt x="116" y="0"/>
                    </a:lnTo>
                    <a:lnTo>
                      <a:pt x="116" y="0"/>
                    </a:lnTo>
                    <a:close/>
                  </a:path>
                </a:pathLst>
              </a:custGeom>
              <a:solidFill>
                <a:schemeClr val="accent2"/>
              </a:solidFill>
              <a:ln w="9525">
                <a:noFill/>
                <a:round/>
                <a:headEnd/>
                <a:tailEnd/>
              </a:ln>
            </p:spPr>
            <p:txBody>
              <a:bodyPr>
                <a:prstTxWarp prst="textNoShape">
                  <a:avLst/>
                </a:prstTxWarp>
              </a:bodyPr>
              <a:lstStyle/>
              <a:p>
                <a:pPr>
                  <a:defRPr/>
                </a:pPr>
                <a:endParaRPr lang="en-US">
                  <a:latin typeface="Times" pitchFamily="-105" charset="0"/>
                </a:endParaRPr>
              </a:p>
            </p:txBody>
          </p:sp>
          <p:sp>
            <p:nvSpPr>
              <p:cNvPr id="14" name="Freeform 17"/>
              <p:cNvSpPr>
                <a:spLocks/>
              </p:cNvSpPr>
              <p:nvPr/>
            </p:nvSpPr>
            <p:spPr bwMode="auto">
              <a:xfrm>
                <a:off x="846" y="536"/>
                <a:ext cx="691" cy="364"/>
              </a:xfrm>
              <a:custGeom>
                <a:avLst/>
                <a:gdLst/>
                <a:ahLst/>
                <a:cxnLst>
                  <a:cxn ang="0">
                    <a:pos x="14" y="34"/>
                  </a:cxn>
                  <a:cxn ang="0">
                    <a:pos x="160" y="66"/>
                  </a:cxn>
                  <a:cxn ang="0">
                    <a:pos x="324" y="137"/>
                  </a:cxn>
                  <a:cxn ang="0">
                    <a:pos x="440" y="243"/>
                  </a:cxn>
                  <a:cxn ang="0">
                    <a:pos x="326" y="230"/>
                  </a:cxn>
                  <a:cxn ang="0">
                    <a:pos x="139" y="146"/>
                  </a:cxn>
                  <a:cxn ang="0">
                    <a:pos x="50" y="80"/>
                  </a:cxn>
                  <a:cxn ang="0">
                    <a:pos x="107" y="163"/>
                  </a:cxn>
                  <a:cxn ang="0">
                    <a:pos x="272" y="270"/>
                  </a:cxn>
                  <a:cxn ang="0">
                    <a:pos x="466" y="296"/>
                  </a:cxn>
                  <a:cxn ang="0">
                    <a:pos x="489" y="224"/>
                  </a:cxn>
                  <a:cxn ang="0">
                    <a:pos x="394" y="120"/>
                  </a:cxn>
                  <a:cxn ang="0">
                    <a:pos x="170" y="17"/>
                  </a:cxn>
                  <a:cxn ang="0">
                    <a:pos x="0" y="0"/>
                  </a:cxn>
                  <a:cxn ang="0">
                    <a:pos x="14" y="34"/>
                  </a:cxn>
                  <a:cxn ang="0">
                    <a:pos x="14" y="34"/>
                  </a:cxn>
                </a:cxnLst>
                <a:rect l="0" t="0" r="r" b="b"/>
                <a:pathLst>
                  <a:path w="489" h="296">
                    <a:moveTo>
                      <a:pt x="14" y="34"/>
                    </a:moveTo>
                    <a:lnTo>
                      <a:pt x="160" y="66"/>
                    </a:lnTo>
                    <a:lnTo>
                      <a:pt x="324" y="137"/>
                    </a:lnTo>
                    <a:lnTo>
                      <a:pt x="440" y="243"/>
                    </a:lnTo>
                    <a:lnTo>
                      <a:pt x="326" y="230"/>
                    </a:lnTo>
                    <a:lnTo>
                      <a:pt x="139" y="146"/>
                    </a:lnTo>
                    <a:lnTo>
                      <a:pt x="50" y="80"/>
                    </a:lnTo>
                    <a:lnTo>
                      <a:pt x="107" y="163"/>
                    </a:lnTo>
                    <a:lnTo>
                      <a:pt x="272" y="270"/>
                    </a:lnTo>
                    <a:lnTo>
                      <a:pt x="466" y="296"/>
                    </a:lnTo>
                    <a:lnTo>
                      <a:pt x="489" y="224"/>
                    </a:lnTo>
                    <a:lnTo>
                      <a:pt x="394" y="120"/>
                    </a:lnTo>
                    <a:lnTo>
                      <a:pt x="170" y="17"/>
                    </a:lnTo>
                    <a:lnTo>
                      <a:pt x="0" y="0"/>
                    </a:lnTo>
                    <a:lnTo>
                      <a:pt x="14" y="34"/>
                    </a:lnTo>
                    <a:lnTo>
                      <a:pt x="14" y="34"/>
                    </a:lnTo>
                    <a:close/>
                  </a:path>
                </a:pathLst>
              </a:custGeom>
              <a:solidFill>
                <a:schemeClr val="accent2"/>
              </a:solidFill>
              <a:ln w="9525">
                <a:noFill/>
                <a:round/>
                <a:headEnd/>
                <a:tailEnd/>
              </a:ln>
            </p:spPr>
            <p:txBody>
              <a:bodyPr>
                <a:prstTxWarp prst="textNoShape">
                  <a:avLst/>
                </a:prstTxWarp>
              </a:bodyPr>
              <a:lstStyle/>
              <a:p>
                <a:pPr>
                  <a:defRPr/>
                </a:pPr>
                <a:endParaRPr lang="en-US">
                  <a:latin typeface="Times" pitchFamily="-105" charset="0"/>
                </a:endParaRPr>
              </a:p>
            </p:txBody>
          </p:sp>
        </p:grpSp>
      </p:grpSp>
      <p:grpSp>
        <p:nvGrpSpPr>
          <p:cNvPr id="15" name="Group 18"/>
          <p:cNvGrpSpPr>
            <a:grpSpLocks/>
          </p:cNvGrpSpPr>
          <p:nvPr/>
        </p:nvGrpSpPr>
        <p:grpSpPr bwMode="auto">
          <a:xfrm>
            <a:off x="7915275" y="4368800"/>
            <a:ext cx="742950" cy="1058863"/>
            <a:chOff x="4986" y="2752"/>
            <a:chExt cx="468" cy="667"/>
          </a:xfrm>
        </p:grpSpPr>
        <p:sp>
          <p:nvSpPr>
            <p:cNvPr id="16" name="Freeform 19"/>
            <p:cNvSpPr>
              <a:spLocks/>
            </p:cNvSpPr>
            <p:nvPr/>
          </p:nvSpPr>
          <p:spPr bwMode="auto">
            <a:xfrm rot="7320404">
              <a:off x="4909" y="2936"/>
              <a:ext cx="629" cy="293"/>
            </a:xfrm>
            <a:custGeom>
              <a:avLst/>
              <a:gdLst/>
              <a:ahLst/>
              <a:cxnLst>
                <a:cxn ang="0">
                  <a:pos x="794" y="395"/>
                </a:cxn>
                <a:cxn ang="0">
                  <a:pos x="710" y="318"/>
                </a:cxn>
                <a:cxn ang="0">
                  <a:pos x="556" y="210"/>
                </a:cxn>
                <a:cxn ang="0">
                  <a:pos x="71" y="0"/>
                </a:cxn>
                <a:cxn ang="0">
                  <a:pos x="23" y="20"/>
                </a:cxn>
                <a:cxn ang="0">
                  <a:pos x="0" y="83"/>
                </a:cxn>
                <a:cxn ang="0">
                  <a:pos x="28" y="155"/>
                </a:cxn>
                <a:cxn ang="0">
                  <a:pos x="570" y="409"/>
                </a:cxn>
                <a:cxn ang="0">
                  <a:pos x="689" y="393"/>
                </a:cxn>
                <a:cxn ang="0">
                  <a:pos x="785" y="414"/>
                </a:cxn>
                <a:cxn ang="0">
                  <a:pos x="794" y="395"/>
                </a:cxn>
                <a:cxn ang="0">
                  <a:pos x="794" y="395"/>
                </a:cxn>
              </a:cxnLst>
              <a:rect l="0" t="0" r="r" b="b"/>
              <a:pathLst>
                <a:path w="794" h="414">
                  <a:moveTo>
                    <a:pt x="794" y="395"/>
                  </a:moveTo>
                  <a:lnTo>
                    <a:pt x="710" y="318"/>
                  </a:lnTo>
                  <a:lnTo>
                    <a:pt x="556" y="210"/>
                  </a:lnTo>
                  <a:lnTo>
                    <a:pt x="71" y="0"/>
                  </a:lnTo>
                  <a:lnTo>
                    <a:pt x="23" y="20"/>
                  </a:lnTo>
                  <a:lnTo>
                    <a:pt x="0" y="83"/>
                  </a:lnTo>
                  <a:lnTo>
                    <a:pt x="28" y="155"/>
                  </a:lnTo>
                  <a:lnTo>
                    <a:pt x="570" y="409"/>
                  </a:lnTo>
                  <a:lnTo>
                    <a:pt x="689" y="393"/>
                  </a:lnTo>
                  <a:lnTo>
                    <a:pt x="785" y="414"/>
                  </a:lnTo>
                  <a:lnTo>
                    <a:pt x="794" y="395"/>
                  </a:lnTo>
                  <a:lnTo>
                    <a:pt x="794" y="395"/>
                  </a:lnTo>
                  <a:close/>
                </a:path>
              </a:pathLst>
            </a:custGeom>
            <a:solidFill>
              <a:srgbClr val="F8F8F8"/>
            </a:solidFill>
            <a:ln w="9525">
              <a:noFill/>
              <a:round/>
              <a:headEnd/>
              <a:tailEnd/>
            </a:ln>
          </p:spPr>
          <p:txBody>
            <a:bodyPr>
              <a:prstTxWarp prst="textNoShape">
                <a:avLst/>
              </a:prstTxWarp>
            </a:bodyPr>
            <a:lstStyle/>
            <a:p>
              <a:pPr>
                <a:defRPr/>
              </a:pPr>
              <a:endParaRPr lang="en-US">
                <a:latin typeface="Times" pitchFamily="-105" charset="0"/>
              </a:endParaRPr>
            </a:p>
          </p:txBody>
        </p:sp>
        <p:sp>
          <p:nvSpPr>
            <p:cNvPr id="17" name="Freeform 20"/>
            <p:cNvSpPr>
              <a:spLocks/>
            </p:cNvSpPr>
            <p:nvPr/>
          </p:nvSpPr>
          <p:spPr bwMode="auto">
            <a:xfrm rot="7320404">
              <a:off x="4893" y="2923"/>
              <a:ext cx="627" cy="290"/>
            </a:xfrm>
            <a:custGeom>
              <a:avLst/>
              <a:gdLst/>
              <a:ahLst/>
              <a:cxnLst>
                <a:cxn ang="0">
                  <a:pos x="137" y="0"/>
                </a:cxn>
                <a:cxn ang="0">
                  <a:pos x="1331" y="519"/>
                </a:cxn>
                <a:cxn ang="0">
                  <a:pos x="1428" y="638"/>
                </a:cxn>
                <a:cxn ang="0">
                  <a:pos x="1586" y="792"/>
                </a:cxn>
                <a:cxn ang="0">
                  <a:pos x="1565" y="821"/>
                </a:cxn>
                <a:cxn ang="0">
                  <a:pos x="1350" y="787"/>
                </a:cxn>
                <a:cxn ang="0">
                  <a:pos x="1145" y="811"/>
                </a:cxn>
                <a:cxn ang="0">
                  <a:pos x="42" y="298"/>
                </a:cxn>
                <a:cxn ang="0">
                  <a:pos x="0" y="150"/>
                </a:cxn>
                <a:cxn ang="0">
                  <a:pos x="46" y="32"/>
                </a:cxn>
                <a:cxn ang="0">
                  <a:pos x="137" y="0"/>
                </a:cxn>
                <a:cxn ang="0">
                  <a:pos x="137" y="0"/>
                </a:cxn>
              </a:cxnLst>
              <a:rect l="0" t="0" r="r" b="b"/>
              <a:pathLst>
                <a:path w="1586" h="821">
                  <a:moveTo>
                    <a:pt x="137" y="0"/>
                  </a:moveTo>
                  <a:lnTo>
                    <a:pt x="1331" y="519"/>
                  </a:lnTo>
                  <a:lnTo>
                    <a:pt x="1428" y="638"/>
                  </a:lnTo>
                  <a:lnTo>
                    <a:pt x="1586" y="792"/>
                  </a:lnTo>
                  <a:lnTo>
                    <a:pt x="1565" y="821"/>
                  </a:lnTo>
                  <a:lnTo>
                    <a:pt x="1350" y="787"/>
                  </a:lnTo>
                  <a:lnTo>
                    <a:pt x="1145" y="811"/>
                  </a:lnTo>
                  <a:lnTo>
                    <a:pt x="42" y="298"/>
                  </a:lnTo>
                  <a:lnTo>
                    <a:pt x="0" y="150"/>
                  </a:lnTo>
                  <a:lnTo>
                    <a:pt x="46" y="32"/>
                  </a:lnTo>
                  <a:lnTo>
                    <a:pt x="137" y="0"/>
                  </a:lnTo>
                  <a:lnTo>
                    <a:pt x="137" y="0"/>
                  </a:lnTo>
                  <a:close/>
                </a:path>
              </a:pathLst>
            </a:custGeom>
            <a:solidFill>
              <a:schemeClr val="folHlink"/>
            </a:solidFill>
            <a:ln w="9525">
              <a:noFill/>
              <a:round/>
              <a:headEnd/>
              <a:tailEnd/>
            </a:ln>
          </p:spPr>
          <p:txBody>
            <a:bodyPr>
              <a:prstTxWarp prst="textNoShape">
                <a:avLst/>
              </a:prstTxWarp>
            </a:bodyPr>
            <a:lstStyle/>
            <a:p>
              <a:pPr>
                <a:defRPr/>
              </a:pPr>
              <a:endParaRPr lang="en-US">
                <a:latin typeface="Times" pitchFamily="-105" charset="0"/>
              </a:endParaRPr>
            </a:p>
          </p:txBody>
        </p:sp>
        <p:sp>
          <p:nvSpPr>
            <p:cNvPr id="18" name="Freeform 21"/>
            <p:cNvSpPr>
              <a:spLocks/>
            </p:cNvSpPr>
            <p:nvPr/>
          </p:nvSpPr>
          <p:spPr bwMode="auto">
            <a:xfrm rot="7320404">
              <a:off x="5000" y="2913"/>
              <a:ext cx="416" cy="265"/>
            </a:xfrm>
            <a:custGeom>
              <a:avLst/>
              <a:gdLst/>
              <a:ahLst/>
              <a:cxnLst>
                <a:cxn ang="0">
                  <a:pos x="0" y="325"/>
                </a:cxn>
                <a:cxn ang="0">
                  <a:pos x="922" y="747"/>
                </a:cxn>
                <a:cxn ang="0">
                  <a:pos x="939" y="534"/>
                </a:cxn>
                <a:cxn ang="0">
                  <a:pos x="1049" y="422"/>
                </a:cxn>
                <a:cxn ang="0">
                  <a:pos x="78" y="0"/>
                </a:cxn>
                <a:cxn ang="0">
                  <a:pos x="0" y="127"/>
                </a:cxn>
                <a:cxn ang="0">
                  <a:pos x="0" y="325"/>
                </a:cxn>
                <a:cxn ang="0">
                  <a:pos x="0" y="325"/>
                </a:cxn>
              </a:cxnLst>
              <a:rect l="0" t="0" r="r" b="b"/>
              <a:pathLst>
                <a:path w="1049" h="747">
                  <a:moveTo>
                    <a:pt x="0" y="325"/>
                  </a:moveTo>
                  <a:lnTo>
                    <a:pt x="922" y="747"/>
                  </a:lnTo>
                  <a:lnTo>
                    <a:pt x="939" y="534"/>
                  </a:lnTo>
                  <a:lnTo>
                    <a:pt x="1049" y="422"/>
                  </a:lnTo>
                  <a:lnTo>
                    <a:pt x="78" y="0"/>
                  </a:lnTo>
                  <a:lnTo>
                    <a:pt x="0" y="127"/>
                  </a:lnTo>
                  <a:lnTo>
                    <a:pt x="0" y="325"/>
                  </a:lnTo>
                  <a:lnTo>
                    <a:pt x="0" y="325"/>
                  </a:lnTo>
                  <a:close/>
                </a:path>
              </a:pathLst>
            </a:custGeom>
            <a:solidFill>
              <a:schemeClr val="bg2"/>
            </a:solidFill>
            <a:ln w="9525">
              <a:noFill/>
              <a:round/>
              <a:headEnd/>
              <a:tailEnd/>
            </a:ln>
          </p:spPr>
          <p:txBody>
            <a:bodyPr>
              <a:prstTxWarp prst="textNoShape">
                <a:avLst/>
              </a:prstTxWarp>
            </a:bodyPr>
            <a:lstStyle/>
            <a:p>
              <a:pPr>
                <a:defRPr/>
              </a:pPr>
              <a:endParaRPr lang="en-US">
                <a:latin typeface="Times" pitchFamily="-105" charset="0"/>
              </a:endParaRPr>
            </a:p>
          </p:txBody>
        </p:sp>
        <p:grpSp>
          <p:nvGrpSpPr>
            <p:cNvPr id="19" name="Group 22"/>
            <p:cNvGrpSpPr>
              <a:grpSpLocks/>
            </p:cNvGrpSpPr>
            <p:nvPr userDrawn="1"/>
          </p:nvGrpSpPr>
          <p:grpSpPr bwMode="auto">
            <a:xfrm>
              <a:off x="4986" y="2752"/>
              <a:ext cx="469" cy="667"/>
              <a:chOff x="4986" y="2752"/>
              <a:chExt cx="469" cy="667"/>
            </a:xfrm>
          </p:grpSpPr>
          <p:sp>
            <p:nvSpPr>
              <p:cNvPr id="20" name="Freeform 23"/>
              <p:cNvSpPr>
                <a:spLocks/>
              </p:cNvSpPr>
              <p:nvPr/>
            </p:nvSpPr>
            <p:spPr bwMode="auto">
              <a:xfrm rot="7320404">
                <a:off x="4987" y="3190"/>
                <a:ext cx="59" cy="61"/>
              </a:xfrm>
              <a:custGeom>
                <a:avLst/>
                <a:gdLst/>
                <a:ahLst/>
                <a:cxnLst>
                  <a:cxn ang="0">
                    <a:pos x="110" y="0"/>
                  </a:cxn>
                  <a:cxn ang="0">
                    <a:pos x="40" y="66"/>
                  </a:cxn>
                  <a:cxn ang="0">
                    <a:pos x="0" y="173"/>
                  </a:cxn>
                  <a:cxn ang="0">
                    <a:pos x="80" y="160"/>
                  </a:cxn>
                  <a:cxn ang="0">
                    <a:pos x="103" y="84"/>
                  </a:cxn>
                  <a:cxn ang="0">
                    <a:pos x="150" y="27"/>
                  </a:cxn>
                  <a:cxn ang="0">
                    <a:pos x="110" y="0"/>
                  </a:cxn>
                  <a:cxn ang="0">
                    <a:pos x="110" y="0"/>
                  </a:cxn>
                </a:cxnLst>
                <a:rect l="0" t="0" r="r" b="b"/>
                <a:pathLst>
                  <a:path w="150" h="173">
                    <a:moveTo>
                      <a:pt x="110" y="0"/>
                    </a:moveTo>
                    <a:lnTo>
                      <a:pt x="40" y="66"/>
                    </a:lnTo>
                    <a:lnTo>
                      <a:pt x="0" y="173"/>
                    </a:lnTo>
                    <a:lnTo>
                      <a:pt x="80" y="160"/>
                    </a:lnTo>
                    <a:lnTo>
                      <a:pt x="103" y="84"/>
                    </a:lnTo>
                    <a:lnTo>
                      <a:pt x="150" y="27"/>
                    </a:lnTo>
                    <a:lnTo>
                      <a:pt x="110" y="0"/>
                    </a:lnTo>
                    <a:lnTo>
                      <a:pt x="110" y="0"/>
                    </a:lnTo>
                    <a:close/>
                  </a:path>
                </a:pathLst>
              </a:custGeom>
              <a:solidFill>
                <a:schemeClr val="accent2"/>
              </a:solidFill>
              <a:ln w="9525">
                <a:noFill/>
                <a:round/>
                <a:headEnd/>
                <a:tailEnd/>
              </a:ln>
            </p:spPr>
            <p:txBody>
              <a:bodyPr>
                <a:prstTxWarp prst="textNoShape">
                  <a:avLst/>
                </a:prstTxWarp>
              </a:bodyPr>
              <a:lstStyle/>
              <a:p>
                <a:pPr>
                  <a:defRPr/>
                </a:pPr>
                <a:endParaRPr lang="en-US">
                  <a:latin typeface="Times" pitchFamily="-105" charset="0"/>
                </a:endParaRPr>
              </a:p>
            </p:txBody>
          </p:sp>
          <p:sp>
            <p:nvSpPr>
              <p:cNvPr id="21" name="Freeform 24"/>
              <p:cNvSpPr>
                <a:spLocks/>
              </p:cNvSpPr>
              <p:nvPr/>
            </p:nvSpPr>
            <p:spPr bwMode="auto">
              <a:xfrm rot="7320404">
                <a:off x="4887" y="2930"/>
                <a:ext cx="667" cy="311"/>
              </a:xfrm>
              <a:custGeom>
                <a:avLst/>
                <a:gdLst/>
                <a:ahLst/>
                <a:cxnLst>
                  <a:cxn ang="0">
                    <a:pos x="156" y="0"/>
                  </a:cxn>
                  <a:cxn ang="0">
                    <a:pos x="63" y="52"/>
                  </a:cxn>
                  <a:cxn ang="0">
                    <a:pos x="0" y="208"/>
                  </a:cxn>
                  <a:cxn ang="0">
                    <a:pos x="67" y="358"/>
                  </a:cxn>
                  <a:cxn ang="0">
                    <a:pos x="1182" y="867"/>
                  </a:cxn>
                  <a:cxn ang="0">
                    <a:pos x="1422" y="835"/>
                  </a:cxn>
                  <a:cxn ang="0">
                    <a:pos x="1616" y="880"/>
                  </a:cxn>
                  <a:cxn ang="0">
                    <a:pos x="1684" y="808"/>
                  </a:cxn>
                  <a:cxn ang="0">
                    <a:pos x="1502" y="664"/>
                  </a:cxn>
                  <a:cxn ang="0">
                    <a:pos x="1428" y="512"/>
                  </a:cxn>
                  <a:cxn ang="0">
                    <a:pos x="1369" y="527"/>
                  </a:cxn>
                  <a:cxn ang="0">
                    <a:pos x="1439" y="664"/>
                  </a:cxn>
                  <a:cxn ang="0">
                    <a:pos x="1578" y="810"/>
                  </a:cxn>
                  <a:cxn ang="0">
                    <a:pos x="1413" y="787"/>
                  </a:cxn>
                  <a:cxn ang="0">
                    <a:pos x="1219" y="814"/>
                  </a:cxn>
                  <a:cxn ang="0">
                    <a:pos x="1255" y="650"/>
                  </a:cxn>
                  <a:cxn ang="0">
                    <a:pos x="1338" y="538"/>
                  </a:cxn>
                  <a:cxn ang="0">
                    <a:pos x="1241" y="552"/>
                  </a:cxn>
                  <a:cxn ang="0">
                    <a:pos x="1165" y="658"/>
                  </a:cxn>
                  <a:cxn ang="0">
                    <a:pos x="1139" y="791"/>
                  </a:cxn>
                  <a:cxn ang="0">
                    <a:pos x="107" y="310"/>
                  </a:cxn>
                  <a:cxn ang="0">
                    <a:pos x="80" y="215"/>
                  </a:cxn>
                  <a:cxn ang="0">
                    <a:pos x="103" y="95"/>
                  </a:cxn>
                  <a:cxn ang="0">
                    <a:pos x="217" y="0"/>
                  </a:cxn>
                  <a:cxn ang="0">
                    <a:pos x="156" y="0"/>
                  </a:cxn>
                  <a:cxn ang="0">
                    <a:pos x="156" y="0"/>
                  </a:cxn>
                </a:cxnLst>
                <a:rect l="0" t="0" r="r" b="b"/>
                <a:pathLst>
                  <a:path w="1684" h="880">
                    <a:moveTo>
                      <a:pt x="156" y="0"/>
                    </a:moveTo>
                    <a:lnTo>
                      <a:pt x="63" y="52"/>
                    </a:lnTo>
                    <a:lnTo>
                      <a:pt x="0" y="208"/>
                    </a:lnTo>
                    <a:lnTo>
                      <a:pt x="67" y="358"/>
                    </a:lnTo>
                    <a:lnTo>
                      <a:pt x="1182" y="867"/>
                    </a:lnTo>
                    <a:lnTo>
                      <a:pt x="1422" y="835"/>
                    </a:lnTo>
                    <a:lnTo>
                      <a:pt x="1616" y="880"/>
                    </a:lnTo>
                    <a:lnTo>
                      <a:pt x="1684" y="808"/>
                    </a:lnTo>
                    <a:lnTo>
                      <a:pt x="1502" y="664"/>
                    </a:lnTo>
                    <a:lnTo>
                      <a:pt x="1428" y="512"/>
                    </a:lnTo>
                    <a:lnTo>
                      <a:pt x="1369" y="527"/>
                    </a:lnTo>
                    <a:lnTo>
                      <a:pt x="1439" y="664"/>
                    </a:lnTo>
                    <a:lnTo>
                      <a:pt x="1578" y="810"/>
                    </a:lnTo>
                    <a:lnTo>
                      <a:pt x="1413" y="787"/>
                    </a:lnTo>
                    <a:lnTo>
                      <a:pt x="1219" y="814"/>
                    </a:lnTo>
                    <a:lnTo>
                      <a:pt x="1255" y="650"/>
                    </a:lnTo>
                    <a:lnTo>
                      <a:pt x="1338" y="538"/>
                    </a:lnTo>
                    <a:lnTo>
                      <a:pt x="1241" y="552"/>
                    </a:lnTo>
                    <a:lnTo>
                      <a:pt x="1165" y="658"/>
                    </a:lnTo>
                    <a:lnTo>
                      <a:pt x="1139" y="791"/>
                    </a:lnTo>
                    <a:lnTo>
                      <a:pt x="107" y="310"/>
                    </a:lnTo>
                    <a:lnTo>
                      <a:pt x="80" y="215"/>
                    </a:lnTo>
                    <a:lnTo>
                      <a:pt x="103" y="95"/>
                    </a:lnTo>
                    <a:lnTo>
                      <a:pt x="217" y="0"/>
                    </a:lnTo>
                    <a:lnTo>
                      <a:pt x="156" y="0"/>
                    </a:lnTo>
                    <a:lnTo>
                      <a:pt x="156" y="0"/>
                    </a:lnTo>
                    <a:close/>
                  </a:path>
                </a:pathLst>
              </a:custGeom>
              <a:solidFill>
                <a:schemeClr val="accent2"/>
              </a:solidFill>
              <a:ln w="9525">
                <a:noFill/>
                <a:round/>
                <a:headEnd/>
                <a:tailEnd/>
              </a:ln>
            </p:spPr>
            <p:txBody>
              <a:bodyPr>
                <a:prstTxWarp prst="textNoShape">
                  <a:avLst/>
                </a:prstTxWarp>
              </a:bodyPr>
              <a:lstStyle/>
              <a:p>
                <a:pPr>
                  <a:defRPr/>
                </a:pPr>
                <a:endParaRPr lang="en-US">
                  <a:latin typeface="Times" pitchFamily="-105" charset="0"/>
                </a:endParaRPr>
              </a:p>
            </p:txBody>
          </p:sp>
          <p:sp>
            <p:nvSpPr>
              <p:cNvPr id="22" name="Freeform 25"/>
              <p:cNvSpPr>
                <a:spLocks/>
              </p:cNvSpPr>
              <p:nvPr/>
            </p:nvSpPr>
            <p:spPr bwMode="auto">
              <a:xfrm rot="7320404">
                <a:off x="5062" y="2997"/>
                <a:ext cx="472" cy="176"/>
              </a:xfrm>
              <a:custGeom>
                <a:avLst/>
                <a:gdLst/>
                <a:ahLst/>
                <a:cxnLst>
                  <a:cxn ang="0">
                    <a:pos x="100" y="0"/>
                  </a:cxn>
                  <a:cxn ang="0">
                    <a:pos x="1190" y="490"/>
                  </a:cxn>
                  <a:cxn ang="0">
                    <a:pos x="1076" y="500"/>
                  </a:cxn>
                  <a:cxn ang="0">
                    <a:pos x="0" y="27"/>
                  </a:cxn>
                  <a:cxn ang="0">
                    <a:pos x="100" y="0"/>
                  </a:cxn>
                  <a:cxn ang="0">
                    <a:pos x="100" y="0"/>
                  </a:cxn>
                </a:cxnLst>
                <a:rect l="0" t="0" r="r" b="b"/>
                <a:pathLst>
                  <a:path w="1190" h="500">
                    <a:moveTo>
                      <a:pt x="100" y="0"/>
                    </a:moveTo>
                    <a:lnTo>
                      <a:pt x="1190" y="490"/>
                    </a:lnTo>
                    <a:lnTo>
                      <a:pt x="1076" y="500"/>
                    </a:lnTo>
                    <a:lnTo>
                      <a:pt x="0" y="27"/>
                    </a:lnTo>
                    <a:lnTo>
                      <a:pt x="100" y="0"/>
                    </a:lnTo>
                    <a:lnTo>
                      <a:pt x="100" y="0"/>
                    </a:lnTo>
                    <a:close/>
                  </a:path>
                </a:pathLst>
              </a:custGeom>
              <a:solidFill>
                <a:schemeClr val="accent2"/>
              </a:solidFill>
              <a:ln w="9525">
                <a:noFill/>
                <a:round/>
                <a:headEnd/>
                <a:tailEnd/>
              </a:ln>
            </p:spPr>
            <p:txBody>
              <a:bodyPr>
                <a:prstTxWarp prst="textNoShape">
                  <a:avLst/>
                </a:prstTxWarp>
              </a:bodyPr>
              <a:lstStyle/>
              <a:p>
                <a:pPr>
                  <a:defRPr/>
                </a:pPr>
                <a:endParaRPr lang="en-US">
                  <a:latin typeface="Times" pitchFamily="-105" charset="0"/>
                </a:endParaRPr>
              </a:p>
            </p:txBody>
          </p:sp>
          <p:sp>
            <p:nvSpPr>
              <p:cNvPr id="23" name="Freeform 26"/>
              <p:cNvSpPr>
                <a:spLocks/>
              </p:cNvSpPr>
              <p:nvPr/>
            </p:nvSpPr>
            <p:spPr bwMode="auto">
              <a:xfrm rot="7320404">
                <a:off x="5364" y="2873"/>
                <a:ext cx="63" cy="118"/>
              </a:xfrm>
              <a:custGeom>
                <a:avLst/>
                <a:gdLst/>
                <a:ahLst/>
                <a:cxnLst>
                  <a:cxn ang="0">
                    <a:pos x="116" y="0"/>
                  </a:cxn>
                  <a:cxn ang="0">
                    <a:pos x="19" y="106"/>
                  </a:cxn>
                  <a:cxn ang="0">
                    <a:pos x="0" y="230"/>
                  </a:cxn>
                  <a:cxn ang="0">
                    <a:pos x="33" y="314"/>
                  </a:cxn>
                  <a:cxn ang="0">
                    <a:pos x="94" y="335"/>
                  </a:cxn>
                  <a:cxn ang="0">
                    <a:pos x="76" y="154"/>
                  </a:cxn>
                  <a:cxn ang="0">
                    <a:pos x="160" y="17"/>
                  </a:cxn>
                  <a:cxn ang="0">
                    <a:pos x="116" y="0"/>
                  </a:cxn>
                  <a:cxn ang="0">
                    <a:pos x="116" y="0"/>
                  </a:cxn>
                </a:cxnLst>
                <a:rect l="0" t="0" r="r" b="b"/>
                <a:pathLst>
                  <a:path w="160" h="335">
                    <a:moveTo>
                      <a:pt x="116" y="0"/>
                    </a:moveTo>
                    <a:lnTo>
                      <a:pt x="19" y="106"/>
                    </a:lnTo>
                    <a:lnTo>
                      <a:pt x="0" y="230"/>
                    </a:lnTo>
                    <a:lnTo>
                      <a:pt x="33" y="314"/>
                    </a:lnTo>
                    <a:lnTo>
                      <a:pt x="94" y="335"/>
                    </a:lnTo>
                    <a:lnTo>
                      <a:pt x="76" y="154"/>
                    </a:lnTo>
                    <a:lnTo>
                      <a:pt x="160" y="17"/>
                    </a:lnTo>
                    <a:lnTo>
                      <a:pt x="116" y="0"/>
                    </a:lnTo>
                    <a:lnTo>
                      <a:pt x="116" y="0"/>
                    </a:lnTo>
                    <a:close/>
                  </a:path>
                </a:pathLst>
              </a:custGeom>
              <a:solidFill>
                <a:schemeClr val="accent2"/>
              </a:solidFill>
              <a:ln w="9525">
                <a:noFill/>
                <a:round/>
                <a:headEnd/>
                <a:tailEnd/>
              </a:ln>
            </p:spPr>
            <p:txBody>
              <a:bodyPr>
                <a:prstTxWarp prst="textNoShape">
                  <a:avLst/>
                </a:prstTxWarp>
              </a:bodyPr>
              <a:lstStyle/>
              <a:p>
                <a:pPr>
                  <a:defRPr/>
                </a:pPr>
                <a:endParaRPr lang="en-US">
                  <a:latin typeface="Times" pitchFamily="-105" charset="0"/>
                </a:endParaRPr>
              </a:p>
            </p:txBody>
          </p:sp>
          <p:sp>
            <p:nvSpPr>
              <p:cNvPr id="24" name="Freeform 27"/>
              <p:cNvSpPr>
                <a:spLocks/>
              </p:cNvSpPr>
              <p:nvPr/>
            </p:nvSpPr>
            <p:spPr bwMode="auto">
              <a:xfrm rot="7320404">
                <a:off x="5137" y="3000"/>
                <a:ext cx="193" cy="104"/>
              </a:xfrm>
              <a:custGeom>
                <a:avLst/>
                <a:gdLst/>
                <a:ahLst/>
                <a:cxnLst>
                  <a:cxn ang="0">
                    <a:pos x="14" y="34"/>
                  </a:cxn>
                  <a:cxn ang="0">
                    <a:pos x="160" y="66"/>
                  </a:cxn>
                  <a:cxn ang="0">
                    <a:pos x="324" y="137"/>
                  </a:cxn>
                  <a:cxn ang="0">
                    <a:pos x="440" y="243"/>
                  </a:cxn>
                  <a:cxn ang="0">
                    <a:pos x="326" y="230"/>
                  </a:cxn>
                  <a:cxn ang="0">
                    <a:pos x="139" y="146"/>
                  </a:cxn>
                  <a:cxn ang="0">
                    <a:pos x="50" y="80"/>
                  </a:cxn>
                  <a:cxn ang="0">
                    <a:pos x="107" y="163"/>
                  </a:cxn>
                  <a:cxn ang="0">
                    <a:pos x="272" y="270"/>
                  </a:cxn>
                  <a:cxn ang="0">
                    <a:pos x="466" y="296"/>
                  </a:cxn>
                  <a:cxn ang="0">
                    <a:pos x="489" y="224"/>
                  </a:cxn>
                  <a:cxn ang="0">
                    <a:pos x="394" y="120"/>
                  </a:cxn>
                  <a:cxn ang="0">
                    <a:pos x="170" y="17"/>
                  </a:cxn>
                  <a:cxn ang="0">
                    <a:pos x="0" y="0"/>
                  </a:cxn>
                  <a:cxn ang="0">
                    <a:pos x="14" y="34"/>
                  </a:cxn>
                  <a:cxn ang="0">
                    <a:pos x="14" y="34"/>
                  </a:cxn>
                </a:cxnLst>
                <a:rect l="0" t="0" r="r" b="b"/>
                <a:pathLst>
                  <a:path w="489" h="296">
                    <a:moveTo>
                      <a:pt x="14" y="34"/>
                    </a:moveTo>
                    <a:lnTo>
                      <a:pt x="160" y="66"/>
                    </a:lnTo>
                    <a:lnTo>
                      <a:pt x="324" y="137"/>
                    </a:lnTo>
                    <a:lnTo>
                      <a:pt x="440" y="243"/>
                    </a:lnTo>
                    <a:lnTo>
                      <a:pt x="326" y="230"/>
                    </a:lnTo>
                    <a:lnTo>
                      <a:pt x="139" y="146"/>
                    </a:lnTo>
                    <a:lnTo>
                      <a:pt x="50" y="80"/>
                    </a:lnTo>
                    <a:lnTo>
                      <a:pt x="107" y="163"/>
                    </a:lnTo>
                    <a:lnTo>
                      <a:pt x="272" y="270"/>
                    </a:lnTo>
                    <a:lnTo>
                      <a:pt x="466" y="296"/>
                    </a:lnTo>
                    <a:lnTo>
                      <a:pt x="489" y="224"/>
                    </a:lnTo>
                    <a:lnTo>
                      <a:pt x="394" y="120"/>
                    </a:lnTo>
                    <a:lnTo>
                      <a:pt x="170" y="17"/>
                    </a:lnTo>
                    <a:lnTo>
                      <a:pt x="0" y="0"/>
                    </a:lnTo>
                    <a:lnTo>
                      <a:pt x="14" y="34"/>
                    </a:lnTo>
                    <a:lnTo>
                      <a:pt x="14" y="34"/>
                    </a:lnTo>
                    <a:close/>
                  </a:path>
                </a:pathLst>
              </a:custGeom>
              <a:solidFill>
                <a:schemeClr val="accent2"/>
              </a:solidFill>
              <a:ln w="9525">
                <a:noFill/>
                <a:round/>
                <a:headEnd/>
                <a:tailEnd/>
              </a:ln>
            </p:spPr>
            <p:txBody>
              <a:bodyPr>
                <a:prstTxWarp prst="textNoShape">
                  <a:avLst/>
                </a:prstTxWarp>
              </a:bodyPr>
              <a:lstStyle/>
              <a:p>
                <a:pPr>
                  <a:defRPr/>
                </a:pPr>
                <a:endParaRPr lang="en-US">
                  <a:latin typeface="Times" pitchFamily="-105" charset="0"/>
                </a:endParaRPr>
              </a:p>
            </p:txBody>
          </p:sp>
        </p:grpSp>
      </p:grpSp>
      <p:sp>
        <p:nvSpPr>
          <p:cNvPr id="25" name="Freeform 28"/>
          <p:cNvSpPr>
            <a:spLocks/>
          </p:cNvSpPr>
          <p:nvPr/>
        </p:nvSpPr>
        <p:spPr bwMode="auto">
          <a:xfrm>
            <a:off x="901700" y="5054600"/>
            <a:ext cx="6807200" cy="728663"/>
          </a:xfrm>
          <a:custGeom>
            <a:avLst/>
            <a:gdLst/>
            <a:ahLst/>
            <a:cxnLst>
              <a:cxn ang="0">
                <a:pos x="0" y="0"/>
              </a:cxn>
              <a:cxn ang="0">
                <a:pos x="816" y="256"/>
              </a:cxn>
              <a:cxn ang="0">
                <a:pos x="1560" y="144"/>
              </a:cxn>
              <a:cxn ang="0">
                <a:pos x="1856" y="376"/>
              </a:cxn>
              <a:cxn ang="0">
                <a:pos x="2344" y="152"/>
              </a:cxn>
              <a:cxn ang="0">
                <a:pos x="3536" y="456"/>
              </a:cxn>
              <a:cxn ang="0">
                <a:pos x="4288" y="136"/>
              </a:cxn>
            </a:cxnLst>
            <a:rect l="0" t="0" r="r" b="b"/>
            <a:pathLst>
              <a:path w="4288" h="459">
                <a:moveTo>
                  <a:pt x="0" y="0"/>
                </a:moveTo>
                <a:cubicBezTo>
                  <a:pt x="136" y="43"/>
                  <a:pt x="556" y="232"/>
                  <a:pt x="816" y="256"/>
                </a:cubicBezTo>
                <a:cubicBezTo>
                  <a:pt x="1076" y="280"/>
                  <a:pt x="1387" y="124"/>
                  <a:pt x="1560" y="144"/>
                </a:cubicBezTo>
                <a:cubicBezTo>
                  <a:pt x="1733" y="164"/>
                  <a:pt x="1725" y="375"/>
                  <a:pt x="1856" y="376"/>
                </a:cubicBezTo>
                <a:cubicBezTo>
                  <a:pt x="1987" y="377"/>
                  <a:pt x="2064" y="139"/>
                  <a:pt x="2344" y="152"/>
                </a:cubicBezTo>
                <a:cubicBezTo>
                  <a:pt x="2624" y="165"/>
                  <a:pt x="3212" y="459"/>
                  <a:pt x="3536" y="456"/>
                </a:cubicBezTo>
                <a:cubicBezTo>
                  <a:pt x="3860" y="453"/>
                  <a:pt x="4165" y="188"/>
                  <a:pt x="4288" y="136"/>
                </a:cubicBezTo>
              </a:path>
            </a:pathLst>
          </a:custGeom>
          <a:noFill/>
          <a:ln w="76200" cap="flat" cmpd="sng">
            <a:solidFill>
              <a:schemeClr val="folHlink"/>
            </a:solidFill>
            <a:prstDash val="solid"/>
            <a:round/>
            <a:headEnd/>
            <a:tailEnd/>
          </a:ln>
          <a:effectLst/>
        </p:spPr>
        <p:txBody>
          <a:bodyPr>
            <a:prstTxWarp prst="textNoShape">
              <a:avLst/>
            </a:prstTxWarp>
          </a:bodyPr>
          <a:lstStyle/>
          <a:p>
            <a:pPr>
              <a:defRPr/>
            </a:pPr>
            <a:endParaRPr lang="en-US">
              <a:latin typeface="Times" pitchFamily="-105" charset="0"/>
            </a:endParaRPr>
          </a:p>
        </p:txBody>
      </p:sp>
      <p:sp>
        <p:nvSpPr>
          <p:cNvPr id="26" name="Freeform 29"/>
          <p:cNvSpPr>
            <a:spLocks/>
          </p:cNvSpPr>
          <p:nvPr/>
        </p:nvSpPr>
        <p:spPr bwMode="auto">
          <a:xfrm>
            <a:off x="4076700" y="1930400"/>
            <a:ext cx="889000" cy="381000"/>
          </a:xfrm>
          <a:custGeom>
            <a:avLst/>
            <a:gdLst/>
            <a:ahLst/>
            <a:cxnLst>
              <a:cxn ang="0">
                <a:pos x="0" y="32"/>
              </a:cxn>
              <a:cxn ang="0">
                <a:pos x="280" y="144"/>
              </a:cxn>
              <a:cxn ang="0">
                <a:pos x="448" y="16"/>
              </a:cxn>
              <a:cxn ang="0">
                <a:pos x="560" y="240"/>
              </a:cxn>
            </a:cxnLst>
            <a:rect l="0" t="0" r="r" b="b"/>
            <a:pathLst>
              <a:path w="560" h="240">
                <a:moveTo>
                  <a:pt x="0" y="32"/>
                </a:moveTo>
                <a:cubicBezTo>
                  <a:pt x="102" y="89"/>
                  <a:pt x="205" y="147"/>
                  <a:pt x="280" y="144"/>
                </a:cubicBezTo>
                <a:cubicBezTo>
                  <a:pt x="355" y="141"/>
                  <a:pt x="401" y="0"/>
                  <a:pt x="448" y="16"/>
                </a:cubicBezTo>
                <a:cubicBezTo>
                  <a:pt x="495" y="32"/>
                  <a:pt x="541" y="201"/>
                  <a:pt x="560" y="240"/>
                </a:cubicBezTo>
              </a:path>
            </a:pathLst>
          </a:custGeom>
          <a:noFill/>
          <a:ln w="114300" cmpd="sng">
            <a:solidFill>
              <a:schemeClr val="tx2"/>
            </a:solidFill>
            <a:round/>
            <a:headEnd/>
            <a:tailEnd/>
          </a:ln>
          <a:effectLst/>
        </p:spPr>
        <p:txBody>
          <a:bodyPr>
            <a:prstTxWarp prst="textNoShape">
              <a:avLst/>
            </a:prstTxWarp>
          </a:bodyPr>
          <a:lstStyle/>
          <a:p>
            <a:pPr>
              <a:defRPr/>
            </a:pPr>
            <a:endParaRPr lang="en-US">
              <a:latin typeface="Times" pitchFamily="-105" charset="0"/>
            </a:endParaRPr>
          </a:p>
        </p:txBody>
      </p:sp>
      <p:sp>
        <p:nvSpPr>
          <p:cNvPr id="4099" name="Rectangle 3"/>
          <p:cNvSpPr>
            <a:spLocks noGrp="1" noChangeArrowheads="1"/>
          </p:cNvSpPr>
          <p:nvPr>
            <p:ph type="ctrTitle"/>
          </p:nvPr>
        </p:nvSpPr>
        <p:spPr>
          <a:xfrm>
            <a:off x="1371600" y="1511300"/>
            <a:ext cx="6400800" cy="2273300"/>
          </a:xfrm>
          <a:effectLst>
            <a:outerShdw blurRad="63500" dist="46662" dir="2115817" algn="ctr" rotWithShape="0">
              <a:schemeClr val="bg2">
                <a:alpha val="74998"/>
              </a:schemeClr>
            </a:outerShdw>
          </a:effectLst>
        </p:spPr>
        <p:txBody>
          <a:bodyPr/>
          <a:lstStyle>
            <a:lvl1pPr>
              <a:defRPr>
                <a:solidFill>
                  <a:schemeClr val="tx2"/>
                </a:solidFill>
                <a:effectLst>
                  <a:outerShdw blurRad="38100" dist="38100" dir="2700000" algn="tl">
                    <a:srgbClr val="000000"/>
                  </a:outerShdw>
                </a:effectLst>
              </a:defRPr>
            </a:lvl1pPr>
          </a:lstStyle>
          <a:p>
            <a:r>
              <a:rPr lang="en-US"/>
              <a:t>Click to edit Master title style</a:t>
            </a:r>
          </a:p>
        </p:txBody>
      </p:sp>
      <p:sp>
        <p:nvSpPr>
          <p:cNvPr id="4100" name="Rectangle 4"/>
          <p:cNvSpPr>
            <a:spLocks noGrp="1" noChangeArrowheads="1"/>
          </p:cNvSpPr>
          <p:nvPr>
            <p:ph type="subTitle" idx="1"/>
          </p:nvPr>
        </p:nvSpPr>
        <p:spPr>
          <a:xfrm>
            <a:off x="1549400" y="4051300"/>
            <a:ext cx="6032500" cy="1003300"/>
          </a:xfrm>
        </p:spPr>
        <p:txBody>
          <a:bodyPr/>
          <a:lstStyle>
            <a:lvl1pPr marL="0" indent="0" algn="ctr">
              <a:buFontTx/>
              <a:buNone/>
              <a:defRPr sz="2800">
                <a:effectLst>
                  <a:outerShdw blurRad="38100" dist="38100" dir="2700000" algn="tl">
                    <a:srgbClr val="FFFFFF"/>
                  </a:outerShdw>
                </a:effectLst>
              </a:defRPr>
            </a:lvl1pPr>
          </a:lstStyle>
          <a:p>
            <a:r>
              <a:rPr lang="en-US"/>
              <a:t>Click to edit Master subtitle style</a:t>
            </a:r>
          </a:p>
        </p:txBody>
      </p:sp>
      <p:sp>
        <p:nvSpPr>
          <p:cNvPr id="27" name="Rectangle 5"/>
          <p:cNvSpPr>
            <a:spLocks noGrp="1" noChangeArrowheads="1"/>
          </p:cNvSpPr>
          <p:nvPr>
            <p:ph type="dt" sz="half" idx="10"/>
          </p:nvPr>
        </p:nvSpPr>
        <p:spPr>
          <a:xfrm>
            <a:off x="685800" y="6248400"/>
            <a:ext cx="1905000" cy="457200"/>
          </a:xfrm>
        </p:spPr>
        <p:txBody>
          <a:bodyPr/>
          <a:lstStyle>
            <a:lvl1pPr>
              <a:defRPr/>
            </a:lvl1pPr>
          </a:lstStyle>
          <a:p>
            <a:pPr>
              <a:defRPr/>
            </a:pPr>
            <a:endParaRPr lang="en-US"/>
          </a:p>
        </p:txBody>
      </p:sp>
      <p:sp>
        <p:nvSpPr>
          <p:cNvPr id="28" name="Rectangle 6"/>
          <p:cNvSpPr>
            <a:spLocks noGrp="1" noChangeArrowheads="1"/>
          </p:cNvSpPr>
          <p:nvPr>
            <p:ph type="ftr" sz="quarter" idx="11"/>
          </p:nvPr>
        </p:nvSpPr>
        <p:spPr>
          <a:xfrm>
            <a:off x="3124200" y="6248400"/>
            <a:ext cx="2895600" cy="457200"/>
          </a:xfrm>
        </p:spPr>
        <p:txBody>
          <a:bodyPr/>
          <a:lstStyle>
            <a:lvl1pPr>
              <a:defRPr/>
            </a:lvl1pPr>
          </a:lstStyle>
          <a:p>
            <a:pPr>
              <a:defRPr/>
            </a:pPr>
            <a:endParaRPr lang="en-US"/>
          </a:p>
        </p:txBody>
      </p:sp>
      <p:sp>
        <p:nvSpPr>
          <p:cNvPr id="29" name="Rectangle 7"/>
          <p:cNvSpPr>
            <a:spLocks noGrp="1" noChangeArrowheads="1"/>
          </p:cNvSpPr>
          <p:nvPr>
            <p:ph type="sldNum" sz="quarter" idx="12"/>
          </p:nvPr>
        </p:nvSpPr>
        <p:spPr>
          <a:xfrm>
            <a:off x="6553200" y="6248400"/>
            <a:ext cx="1905000" cy="457200"/>
          </a:xfrm>
        </p:spPr>
        <p:txBody>
          <a:bodyPr/>
          <a:lstStyle>
            <a:lvl1pPr>
              <a:defRPr/>
            </a:lvl1pPr>
          </a:lstStyle>
          <a:p>
            <a:pPr>
              <a:defRPr/>
            </a:pPr>
            <a:fld id="{A56CEF0A-1A22-2045-9A26-21C42501093E}"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535FF456-4462-E14B-9A2C-D5C4D232E437}"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57950" y="152400"/>
            <a:ext cx="1924050" cy="5334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152400"/>
            <a:ext cx="5619750" cy="5334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C4FE316C-62BB-624E-AC89-1F8D7D682800}"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EC68996D-B48E-6A49-9BDE-FF07CF5B4293}"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BDF00ED9-49E1-FC40-BDBE-1E08741810A5}"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828800"/>
            <a:ext cx="3771900" cy="3657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828800"/>
            <a:ext cx="3771900" cy="3657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E6F14259-C9A0-8244-A1AC-7E39334FB0FC}"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5"/>
          <p:cNvSpPr>
            <a:spLocks noGrp="1" noChangeArrowheads="1"/>
          </p:cNvSpPr>
          <p:nvPr>
            <p:ph type="dt" sz="half" idx="10"/>
          </p:nvPr>
        </p:nvSpPr>
        <p:spPr>
          <a:ln/>
        </p:spPr>
        <p:txBody>
          <a:bodyPr/>
          <a:lstStyle>
            <a:lvl1pPr>
              <a:defRPr/>
            </a:lvl1pPr>
          </a:lstStyle>
          <a:p>
            <a:pPr>
              <a:defRPr/>
            </a:pPr>
            <a:endParaRPr lang="en-US"/>
          </a:p>
        </p:txBody>
      </p:sp>
      <p:sp>
        <p:nvSpPr>
          <p:cNvPr id="8" name="Rectangle 6"/>
          <p:cNvSpPr>
            <a:spLocks noGrp="1" noChangeArrowheads="1"/>
          </p:cNvSpPr>
          <p:nvPr>
            <p:ph type="ftr" sz="quarter" idx="11"/>
          </p:nvPr>
        </p:nvSpPr>
        <p:spPr>
          <a:ln/>
        </p:spPr>
        <p:txBody>
          <a:bodyPr/>
          <a:lstStyle>
            <a:lvl1pPr>
              <a:defRPr/>
            </a:lvl1pPr>
          </a:lstStyle>
          <a:p>
            <a:pPr>
              <a:defRPr/>
            </a:pPr>
            <a:endParaRPr lang="en-US"/>
          </a:p>
        </p:txBody>
      </p:sp>
      <p:sp>
        <p:nvSpPr>
          <p:cNvPr id="9" name="Rectangle 7"/>
          <p:cNvSpPr>
            <a:spLocks noGrp="1" noChangeArrowheads="1"/>
          </p:cNvSpPr>
          <p:nvPr>
            <p:ph type="sldNum" sz="quarter" idx="12"/>
          </p:nvPr>
        </p:nvSpPr>
        <p:spPr>
          <a:ln/>
        </p:spPr>
        <p:txBody>
          <a:bodyPr/>
          <a:lstStyle>
            <a:lvl1pPr>
              <a:defRPr/>
            </a:lvl1pPr>
          </a:lstStyle>
          <a:p>
            <a:pPr>
              <a:defRPr/>
            </a:pPr>
            <a:fld id="{01FBF57B-497C-2E4C-ABB0-4A97843AA52D}"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5"/>
          <p:cNvSpPr>
            <a:spLocks noGrp="1" noChangeArrowheads="1"/>
          </p:cNvSpPr>
          <p:nvPr>
            <p:ph type="dt" sz="half" idx="10"/>
          </p:nvPr>
        </p:nvSpPr>
        <p:spPr>
          <a:ln/>
        </p:spPr>
        <p:txBody>
          <a:bodyPr/>
          <a:lstStyle>
            <a:lvl1pPr>
              <a:defRPr/>
            </a:lvl1pPr>
          </a:lstStyle>
          <a:p>
            <a:pPr>
              <a:defRPr/>
            </a:pPr>
            <a:endParaRPr lang="en-US"/>
          </a:p>
        </p:txBody>
      </p:sp>
      <p:sp>
        <p:nvSpPr>
          <p:cNvPr id="4" name="Rectangle 6"/>
          <p:cNvSpPr>
            <a:spLocks noGrp="1" noChangeArrowheads="1"/>
          </p:cNvSpPr>
          <p:nvPr>
            <p:ph type="ftr" sz="quarter" idx="11"/>
          </p:nvPr>
        </p:nvSpPr>
        <p:spPr>
          <a:ln/>
        </p:spPr>
        <p:txBody>
          <a:bodyPr/>
          <a:lstStyle>
            <a:lvl1pPr>
              <a:defRPr/>
            </a:lvl1pPr>
          </a:lstStyle>
          <a:p>
            <a:pPr>
              <a:defRPr/>
            </a:pPr>
            <a:endParaRPr lang="en-US"/>
          </a:p>
        </p:txBody>
      </p:sp>
      <p:sp>
        <p:nvSpPr>
          <p:cNvPr id="5" name="Rectangle 7"/>
          <p:cNvSpPr>
            <a:spLocks noGrp="1" noChangeArrowheads="1"/>
          </p:cNvSpPr>
          <p:nvPr>
            <p:ph type="sldNum" sz="quarter" idx="12"/>
          </p:nvPr>
        </p:nvSpPr>
        <p:spPr>
          <a:ln/>
        </p:spPr>
        <p:txBody>
          <a:bodyPr/>
          <a:lstStyle>
            <a:lvl1pPr>
              <a:defRPr/>
            </a:lvl1pPr>
          </a:lstStyle>
          <a:p>
            <a:pPr>
              <a:defRPr/>
            </a:pPr>
            <a:fld id="{A353A18E-23FB-E140-9965-DD2752ED972A}"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endParaRPr lang="en-US"/>
          </a:p>
        </p:txBody>
      </p:sp>
      <p:sp>
        <p:nvSpPr>
          <p:cNvPr id="3" name="Rectangle 6"/>
          <p:cNvSpPr>
            <a:spLocks noGrp="1" noChangeArrowheads="1"/>
          </p:cNvSpPr>
          <p:nvPr>
            <p:ph type="ftr" sz="quarter" idx="11"/>
          </p:nvPr>
        </p:nvSpPr>
        <p:spPr>
          <a:ln/>
        </p:spPr>
        <p:txBody>
          <a:bodyPr/>
          <a:lstStyle>
            <a:lvl1pPr>
              <a:defRPr/>
            </a:lvl1pPr>
          </a:lstStyle>
          <a:p>
            <a:pPr>
              <a:defRPr/>
            </a:pPr>
            <a:endParaRPr lang="en-US"/>
          </a:p>
        </p:txBody>
      </p:sp>
      <p:sp>
        <p:nvSpPr>
          <p:cNvPr id="4" name="Rectangle 7"/>
          <p:cNvSpPr>
            <a:spLocks noGrp="1" noChangeArrowheads="1"/>
          </p:cNvSpPr>
          <p:nvPr>
            <p:ph type="sldNum" sz="quarter" idx="12"/>
          </p:nvPr>
        </p:nvSpPr>
        <p:spPr>
          <a:ln/>
        </p:spPr>
        <p:txBody>
          <a:bodyPr/>
          <a:lstStyle>
            <a:lvl1pPr>
              <a:defRPr/>
            </a:lvl1pPr>
          </a:lstStyle>
          <a:p>
            <a:pPr>
              <a:defRPr/>
            </a:pPr>
            <a:fld id="{025F16EE-739C-1648-8531-9A30090F48F8}"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4921E4CB-D9BC-A941-9A6B-8B7F6E570F0F}"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6393481D-C950-5244-8AA7-1F23016C8432}"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B1D85F"/>
        </a:solidFill>
        <a:effectLst/>
      </p:bgPr>
    </p:bg>
    <p:spTree>
      <p:nvGrpSpPr>
        <p:cNvPr id="1" name=""/>
        <p:cNvGrpSpPr/>
        <p:nvPr/>
      </p:nvGrpSpPr>
      <p:grpSpPr>
        <a:xfrm>
          <a:off x="0" y="0"/>
          <a:ext cx="0" cy="0"/>
          <a:chOff x="0" y="0"/>
          <a:chExt cx="0" cy="0"/>
        </a:xfrm>
      </p:grpSpPr>
      <p:sp>
        <p:nvSpPr>
          <p:cNvPr id="3074" name="Freeform 2"/>
          <p:cNvSpPr>
            <a:spLocks/>
          </p:cNvSpPr>
          <p:nvPr/>
        </p:nvSpPr>
        <p:spPr bwMode="auto">
          <a:xfrm rot="-3172564">
            <a:off x="7777957" y="-15081"/>
            <a:ext cx="1162050" cy="2084387"/>
          </a:xfrm>
          <a:custGeom>
            <a:avLst/>
            <a:gdLst/>
            <a:ahLst/>
            <a:cxnLst>
              <a:cxn ang="0">
                <a:pos x="2903" y="433"/>
              </a:cxn>
              <a:cxn ang="0">
                <a:pos x="2565" y="80"/>
              </a:cxn>
              <a:cxn ang="0">
                <a:pos x="2241" y="0"/>
              </a:cxn>
              <a:cxn ang="0">
                <a:pos x="110" y="2811"/>
              </a:cxn>
              <a:cxn ang="0">
                <a:pos x="110" y="3228"/>
              </a:cxn>
              <a:cxn ang="0">
                <a:pos x="0" y="3631"/>
              </a:cxn>
              <a:cxn ang="0">
                <a:pos x="72" y="3686"/>
              </a:cxn>
              <a:cxn ang="0">
                <a:pos x="441" y="3355"/>
              </a:cxn>
              <a:cxn ang="0">
                <a:pos x="740" y="3228"/>
              </a:cxn>
              <a:cxn ang="0">
                <a:pos x="2903" y="433"/>
              </a:cxn>
              <a:cxn ang="0">
                <a:pos x="2903" y="433"/>
              </a:cxn>
            </a:cxnLst>
            <a:rect l="0" t="0" r="r" b="b"/>
            <a:pathLst>
              <a:path w="2903" h="3686">
                <a:moveTo>
                  <a:pt x="2903" y="433"/>
                </a:moveTo>
                <a:lnTo>
                  <a:pt x="2565" y="80"/>
                </a:lnTo>
                <a:lnTo>
                  <a:pt x="2241" y="0"/>
                </a:lnTo>
                <a:lnTo>
                  <a:pt x="110" y="2811"/>
                </a:lnTo>
                <a:lnTo>
                  <a:pt x="110" y="3228"/>
                </a:lnTo>
                <a:lnTo>
                  <a:pt x="0" y="3631"/>
                </a:lnTo>
                <a:lnTo>
                  <a:pt x="72" y="3686"/>
                </a:lnTo>
                <a:lnTo>
                  <a:pt x="441" y="3355"/>
                </a:lnTo>
                <a:lnTo>
                  <a:pt x="740" y="3228"/>
                </a:lnTo>
                <a:lnTo>
                  <a:pt x="2903" y="433"/>
                </a:lnTo>
                <a:lnTo>
                  <a:pt x="2903" y="433"/>
                </a:lnTo>
                <a:close/>
              </a:path>
            </a:pathLst>
          </a:custGeom>
          <a:solidFill>
            <a:srgbClr val="FFFFFF"/>
          </a:solidFill>
          <a:ln w="9525">
            <a:noFill/>
            <a:round/>
            <a:headEnd/>
            <a:tailEnd/>
          </a:ln>
        </p:spPr>
        <p:txBody>
          <a:bodyPr>
            <a:prstTxWarp prst="textNoShape">
              <a:avLst/>
            </a:prstTxWarp>
          </a:bodyPr>
          <a:lstStyle/>
          <a:p>
            <a:pPr>
              <a:defRPr/>
            </a:pPr>
            <a:endParaRPr lang="en-US">
              <a:latin typeface="Times" pitchFamily="-105" charset="0"/>
            </a:endParaRPr>
          </a:p>
        </p:txBody>
      </p:sp>
      <p:sp>
        <p:nvSpPr>
          <p:cNvPr id="1027" name="Rectangle 3"/>
          <p:cNvSpPr>
            <a:spLocks noGrp="1" noChangeArrowheads="1"/>
          </p:cNvSpPr>
          <p:nvPr>
            <p:ph type="title"/>
          </p:nvPr>
        </p:nvSpPr>
        <p:spPr bwMode="auto">
          <a:xfrm>
            <a:off x="685800" y="152400"/>
            <a:ext cx="6870700" cy="1600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028" name="Rectangle 4"/>
          <p:cNvSpPr>
            <a:spLocks noGrp="1" noChangeArrowheads="1"/>
          </p:cNvSpPr>
          <p:nvPr>
            <p:ph type="body" idx="1"/>
          </p:nvPr>
        </p:nvSpPr>
        <p:spPr bwMode="auto">
          <a:xfrm>
            <a:off x="685800" y="1828800"/>
            <a:ext cx="7696200" cy="3657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7" name="Rectangle 5"/>
          <p:cNvSpPr>
            <a:spLocks noGrp="1" noChangeArrowheads="1"/>
          </p:cNvSpPr>
          <p:nvPr>
            <p:ph type="dt" sz="half" idx="2"/>
          </p:nvPr>
        </p:nvSpPr>
        <p:spPr bwMode="auto">
          <a:xfrm>
            <a:off x="13716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1" hangingPunct="1">
              <a:defRPr sz="1400">
                <a:latin typeface="Arial" pitchFamily="-105" charset="0"/>
              </a:defRPr>
            </a:lvl1pPr>
          </a:lstStyle>
          <a:p>
            <a:pPr>
              <a:defRPr/>
            </a:pPr>
            <a:endParaRPr lang="en-US"/>
          </a:p>
        </p:txBody>
      </p:sp>
      <p:sp>
        <p:nvSpPr>
          <p:cNvPr id="3078" name="Rectangle 6"/>
          <p:cNvSpPr>
            <a:spLocks noGrp="1" noChangeArrowheads="1"/>
          </p:cNvSpPr>
          <p:nvPr>
            <p:ph type="ftr" sz="quarter" idx="3"/>
          </p:nvPr>
        </p:nvSpPr>
        <p:spPr bwMode="auto">
          <a:xfrm>
            <a:off x="35560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1" hangingPunct="1">
              <a:defRPr sz="1400">
                <a:latin typeface="Arial" pitchFamily="-105" charset="0"/>
              </a:defRPr>
            </a:lvl1pPr>
          </a:lstStyle>
          <a:p>
            <a:pPr>
              <a:defRPr/>
            </a:pPr>
            <a:endParaRPr lang="en-US"/>
          </a:p>
        </p:txBody>
      </p:sp>
      <p:sp>
        <p:nvSpPr>
          <p:cNvPr id="3079" name="Rectangle 7"/>
          <p:cNvSpPr>
            <a:spLocks noGrp="1" noChangeArrowheads="1"/>
          </p:cNvSpPr>
          <p:nvPr>
            <p:ph type="sldNum" sz="quarter" idx="4"/>
          </p:nvPr>
        </p:nvSpPr>
        <p:spPr bwMode="auto">
          <a:xfrm>
            <a:off x="67183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1" hangingPunct="1">
              <a:defRPr sz="1400">
                <a:latin typeface="Arial" pitchFamily="-105" charset="0"/>
              </a:defRPr>
            </a:lvl1pPr>
          </a:lstStyle>
          <a:p>
            <a:pPr>
              <a:defRPr/>
            </a:pPr>
            <a:fld id="{17BC4F98-9AA0-3741-957E-74BEA5F70698}" type="slidenum">
              <a:rPr lang="en-US"/>
              <a:pPr>
                <a:defRPr/>
              </a:pPr>
              <a:t>‹#›</a:t>
            </a:fld>
            <a:endParaRPr lang="en-US"/>
          </a:p>
        </p:txBody>
      </p:sp>
      <p:sp>
        <p:nvSpPr>
          <p:cNvPr id="3080" name="Freeform 8"/>
          <p:cNvSpPr>
            <a:spLocks/>
          </p:cNvSpPr>
          <p:nvPr/>
        </p:nvSpPr>
        <p:spPr bwMode="auto">
          <a:xfrm rot="-3172564">
            <a:off x="7865269" y="24607"/>
            <a:ext cx="1165225" cy="2097087"/>
          </a:xfrm>
          <a:custGeom>
            <a:avLst/>
            <a:gdLst/>
            <a:ahLst/>
            <a:cxnLst>
              <a:cxn ang="0">
                <a:pos x="2293" y="0"/>
              </a:cxn>
              <a:cxn ang="0">
                <a:pos x="130" y="2835"/>
              </a:cxn>
              <a:cxn ang="0">
                <a:pos x="131" y="3201"/>
              </a:cxn>
              <a:cxn ang="0">
                <a:pos x="0" y="3633"/>
              </a:cxn>
              <a:cxn ang="0">
                <a:pos x="50" y="3703"/>
              </a:cxn>
              <a:cxn ang="0">
                <a:pos x="422" y="3352"/>
              </a:cxn>
              <a:cxn ang="0">
                <a:pos x="763" y="3220"/>
              </a:cxn>
              <a:cxn ang="0">
                <a:pos x="2911" y="428"/>
              </a:cxn>
              <a:cxn ang="0">
                <a:pos x="2589" y="96"/>
              </a:cxn>
              <a:cxn ang="0">
                <a:pos x="2293" y="0"/>
              </a:cxn>
              <a:cxn ang="0">
                <a:pos x="2293" y="0"/>
              </a:cxn>
            </a:cxnLst>
            <a:rect l="0" t="0" r="r" b="b"/>
            <a:pathLst>
              <a:path w="2911" h="3703">
                <a:moveTo>
                  <a:pt x="2293" y="0"/>
                </a:moveTo>
                <a:lnTo>
                  <a:pt x="130" y="2835"/>
                </a:lnTo>
                <a:lnTo>
                  <a:pt x="131" y="3201"/>
                </a:lnTo>
                <a:lnTo>
                  <a:pt x="0" y="3633"/>
                </a:lnTo>
                <a:lnTo>
                  <a:pt x="50" y="3703"/>
                </a:lnTo>
                <a:lnTo>
                  <a:pt x="422" y="3352"/>
                </a:lnTo>
                <a:lnTo>
                  <a:pt x="763" y="3220"/>
                </a:lnTo>
                <a:lnTo>
                  <a:pt x="2911" y="428"/>
                </a:lnTo>
                <a:lnTo>
                  <a:pt x="2589" y="96"/>
                </a:lnTo>
                <a:lnTo>
                  <a:pt x="2293" y="0"/>
                </a:lnTo>
                <a:lnTo>
                  <a:pt x="2293" y="0"/>
                </a:lnTo>
                <a:close/>
              </a:path>
            </a:pathLst>
          </a:custGeom>
          <a:solidFill>
            <a:schemeClr val="folHlink"/>
          </a:solidFill>
          <a:ln w="9525">
            <a:noFill/>
            <a:round/>
            <a:headEnd/>
            <a:tailEnd/>
          </a:ln>
        </p:spPr>
        <p:txBody>
          <a:bodyPr>
            <a:prstTxWarp prst="textNoShape">
              <a:avLst/>
            </a:prstTxWarp>
          </a:bodyPr>
          <a:lstStyle/>
          <a:p>
            <a:pPr>
              <a:defRPr/>
            </a:pPr>
            <a:endParaRPr lang="en-US">
              <a:latin typeface="Times" pitchFamily="-105" charset="0"/>
            </a:endParaRPr>
          </a:p>
        </p:txBody>
      </p:sp>
      <p:sp>
        <p:nvSpPr>
          <p:cNvPr id="3081" name="Freeform 9"/>
          <p:cNvSpPr>
            <a:spLocks/>
          </p:cNvSpPr>
          <p:nvPr/>
        </p:nvSpPr>
        <p:spPr bwMode="auto">
          <a:xfrm rot="-3172564">
            <a:off x="7831138" y="192088"/>
            <a:ext cx="1025525" cy="1571625"/>
          </a:xfrm>
          <a:custGeom>
            <a:avLst/>
            <a:gdLst/>
            <a:ahLst/>
            <a:cxnLst>
              <a:cxn ang="0">
                <a:pos x="0" y="2485"/>
              </a:cxn>
              <a:cxn ang="0">
                <a:pos x="432" y="2553"/>
              </a:cxn>
              <a:cxn ang="0">
                <a:pos x="736" y="2777"/>
              </a:cxn>
              <a:cxn ang="0">
                <a:pos x="2561" y="399"/>
              </a:cxn>
              <a:cxn ang="0">
                <a:pos x="2118" y="82"/>
              </a:cxn>
              <a:cxn ang="0">
                <a:pos x="1898" y="0"/>
              </a:cxn>
              <a:cxn ang="0">
                <a:pos x="0" y="2485"/>
              </a:cxn>
              <a:cxn ang="0">
                <a:pos x="0" y="2485"/>
              </a:cxn>
            </a:cxnLst>
            <a:rect l="0" t="0" r="r" b="b"/>
            <a:pathLst>
              <a:path w="2561" h="2777">
                <a:moveTo>
                  <a:pt x="0" y="2485"/>
                </a:moveTo>
                <a:lnTo>
                  <a:pt x="432" y="2553"/>
                </a:lnTo>
                <a:lnTo>
                  <a:pt x="736" y="2777"/>
                </a:lnTo>
                <a:lnTo>
                  <a:pt x="2561" y="399"/>
                </a:lnTo>
                <a:lnTo>
                  <a:pt x="2118" y="82"/>
                </a:lnTo>
                <a:lnTo>
                  <a:pt x="1898" y="0"/>
                </a:lnTo>
                <a:lnTo>
                  <a:pt x="0" y="2485"/>
                </a:lnTo>
                <a:lnTo>
                  <a:pt x="0" y="2485"/>
                </a:lnTo>
                <a:close/>
              </a:path>
            </a:pathLst>
          </a:custGeom>
          <a:solidFill>
            <a:schemeClr val="bg2"/>
          </a:solidFill>
          <a:ln w="9525">
            <a:noFill/>
            <a:round/>
            <a:headEnd/>
            <a:tailEnd/>
          </a:ln>
        </p:spPr>
        <p:txBody>
          <a:bodyPr>
            <a:prstTxWarp prst="textNoShape">
              <a:avLst/>
            </a:prstTxWarp>
          </a:bodyPr>
          <a:lstStyle/>
          <a:p>
            <a:pPr>
              <a:defRPr/>
            </a:pPr>
            <a:endParaRPr lang="en-US">
              <a:latin typeface="Times" pitchFamily="-105" charset="0"/>
            </a:endParaRPr>
          </a:p>
        </p:txBody>
      </p:sp>
      <p:grpSp>
        <p:nvGrpSpPr>
          <p:cNvPr id="1034" name="Group 10"/>
          <p:cNvGrpSpPr>
            <a:grpSpLocks/>
          </p:cNvGrpSpPr>
          <p:nvPr/>
        </p:nvGrpSpPr>
        <p:grpSpPr bwMode="auto">
          <a:xfrm>
            <a:off x="7938" y="5540375"/>
            <a:ext cx="1784350" cy="1246188"/>
            <a:chOff x="5" y="3490"/>
            <a:chExt cx="1124" cy="785"/>
          </a:xfrm>
        </p:grpSpPr>
        <p:sp>
          <p:nvSpPr>
            <p:cNvPr id="3083" name="Freeform 11"/>
            <p:cNvSpPr>
              <a:spLocks/>
            </p:cNvSpPr>
            <p:nvPr/>
          </p:nvSpPr>
          <p:spPr bwMode="auto">
            <a:xfrm>
              <a:off x="24" y="3505"/>
              <a:ext cx="1089" cy="649"/>
            </a:xfrm>
            <a:custGeom>
              <a:avLst/>
              <a:gdLst/>
              <a:ahLst/>
              <a:cxnLst>
                <a:cxn ang="0">
                  <a:pos x="1587" y="1260"/>
                </a:cxn>
                <a:cxn ang="0">
                  <a:pos x="1420" y="1106"/>
                </a:cxn>
                <a:cxn ang="0">
                  <a:pos x="1331" y="477"/>
                </a:cxn>
                <a:cxn ang="0">
                  <a:pos x="2139" y="330"/>
                </a:cxn>
                <a:cxn ang="0">
                  <a:pos x="2177" y="203"/>
                </a:cxn>
                <a:cxn ang="0">
                  <a:pos x="2099" y="100"/>
                </a:cxn>
                <a:cxn ang="0">
                  <a:pos x="1276" y="211"/>
                </a:cxn>
                <a:cxn ang="0">
                  <a:pos x="1219" y="32"/>
                </a:cxn>
                <a:cxn ang="0">
                  <a:pos x="1085" y="0"/>
                </a:cxn>
                <a:cxn ang="0">
                  <a:pos x="958" y="28"/>
                </a:cxn>
                <a:cxn ang="0">
                  <a:pos x="888" y="106"/>
                </a:cxn>
                <a:cxn ang="0">
                  <a:pos x="937" y="285"/>
                </a:cxn>
                <a:cxn ang="0">
                  <a:pos x="660" y="441"/>
                </a:cxn>
                <a:cxn ang="0">
                  <a:pos x="983" y="473"/>
                </a:cxn>
                <a:cxn ang="0">
                  <a:pos x="1112" y="889"/>
                </a:cxn>
                <a:cxn ang="0">
                  <a:pos x="141" y="469"/>
                </a:cxn>
                <a:cxn ang="0">
                  <a:pos x="46" y="509"/>
                </a:cxn>
                <a:cxn ang="0">
                  <a:pos x="0" y="636"/>
                </a:cxn>
                <a:cxn ang="0">
                  <a:pos x="55" y="779"/>
                </a:cxn>
                <a:cxn ang="0">
                  <a:pos x="1139" y="1288"/>
                </a:cxn>
                <a:cxn ang="0">
                  <a:pos x="1378" y="1256"/>
                </a:cxn>
                <a:cxn ang="0">
                  <a:pos x="1570" y="1298"/>
                </a:cxn>
                <a:cxn ang="0">
                  <a:pos x="1587" y="1260"/>
                </a:cxn>
                <a:cxn ang="0">
                  <a:pos x="1587" y="1260"/>
                </a:cxn>
              </a:cxnLst>
              <a:rect l="0" t="0" r="r" b="b"/>
              <a:pathLst>
                <a:path w="2177" h="1298">
                  <a:moveTo>
                    <a:pt x="1587" y="1260"/>
                  </a:moveTo>
                  <a:lnTo>
                    <a:pt x="1420" y="1106"/>
                  </a:lnTo>
                  <a:lnTo>
                    <a:pt x="1331" y="477"/>
                  </a:lnTo>
                  <a:lnTo>
                    <a:pt x="2139" y="330"/>
                  </a:lnTo>
                  <a:lnTo>
                    <a:pt x="2177" y="203"/>
                  </a:lnTo>
                  <a:lnTo>
                    <a:pt x="2099" y="100"/>
                  </a:lnTo>
                  <a:lnTo>
                    <a:pt x="1276" y="211"/>
                  </a:lnTo>
                  <a:lnTo>
                    <a:pt x="1219" y="32"/>
                  </a:lnTo>
                  <a:lnTo>
                    <a:pt x="1085" y="0"/>
                  </a:lnTo>
                  <a:lnTo>
                    <a:pt x="958" y="28"/>
                  </a:lnTo>
                  <a:lnTo>
                    <a:pt x="888" y="106"/>
                  </a:lnTo>
                  <a:lnTo>
                    <a:pt x="937" y="285"/>
                  </a:lnTo>
                  <a:lnTo>
                    <a:pt x="660" y="441"/>
                  </a:lnTo>
                  <a:lnTo>
                    <a:pt x="983" y="473"/>
                  </a:lnTo>
                  <a:lnTo>
                    <a:pt x="1112" y="889"/>
                  </a:lnTo>
                  <a:lnTo>
                    <a:pt x="141" y="469"/>
                  </a:lnTo>
                  <a:lnTo>
                    <a:pt x="46" y="509"/>
                  </a:lnTo>
                  <a:lnTo>
                    <a:pt x="0" y="636"/>
                  </a:lnTo>
                  <a:lnTo>
                    <a:pt x="55" y="779"/>
                  </a:lnTo>
                  <a:lnTo>
                    <a:pt x="1139" y="1288"/>
                  </a:lnTo>
                  <a:lnTo>
                    <a:pt x="1378" y="1256"/>
                  </a:lnTo>
                  <a:lnTo>
                    <a:pt x="1570" y="1298"/>
                  </a:lnTo>
                  <a:lnTo>
                    <a:pt x="1587" y="1260"/>
                  </a:lnTo>
                  <a:lnTo>
                    <a:pt x="1587" y="1260"/>
                  </a:lnTo>
                  <a:close/>
                </a:path>
              </a:pathLst>
            </a:custGeom>
            <a:solidFill>
              <a:srgbClr val="F8F8F8"/>
            </a:solidFill>
            <a:ln w="9525">
              <a:noFill/>
              <a:round/>
              <a:headEnd/>
              <a:tailEnd/>
            </a:ln>
          </p:spPr>
          <p:txBody>
            <a:bodyPr>
              <a:prstTxWarp prst="textNoShape">
                <a:avLst/>
              </a:prstTxWarp>
            </a:bodyPr>
            <a:lstStyle/>
            <a:p>
              <a:pPr>
                <a:defRPr/>
              </a:pPr>
              <a:endParaRPr lang="en-US">
                <a:latin typeface="Times" pitchFamily="-105" charset="0"/>
              </a:endParaRPr>
            </a:p>
          </p:txBody>
        </p:sp>
        <p:sp>
          <p:nvSpPr>
            <p:cNvPr id="3084" name="Freeform 12"/>
            <p:cNvSpPr>
              <a:spLocks/>
            </p:cNvSpPr>
            <p:nvPr/>
          </p:nvSpPr>
          <p:spPr bwMode="auto">
            <a:xfrm>
              <a:off x="1022" y="3582"/>
              <a:ext cx="71" cy="129"/>
            </a:xfrm>
            <a:custGeom>
              <a:avLst/>
              <a:gdLst/>
              <a:ahLst/>
              <a:cxnLst>
                <a:cxn ang="0">
                  <a:pos x="0" y="7"/>
                </a:cxn>
                <a:cxn ang="0">
                  <a:pos x="120" y="0"/>
                </a:cxn>
                <a:cxn ang="0">
                  <a:pos x="143" y="233"/>
                </a:cxn>
                <a:cxn ang="0">
                  <a:pos x="8" y="258"/>
                </a:cxn>
                <a:cxn ang="0">
                  <a:pos x="0" y="7"/>
                </a:cxn>
                <a:cxn ang="0">
                  <a:pos x="0" y="7"/>
                </a:cxn>
              </a:cxnLst>
              <a:rect l="0" t="0" r="r" b="b"/>
              <a:pathLst>
                <a:path w="143" h="258">
                  <a:moveTo>
                    <a:pt x="0" y="7"/>
                  </a:moveTo>
                  <a:lnTo>
                    <a:pt x="120" y="0"/>
                  </a:lnTo>
                  <a:lnTo>
                    <a:pt x="143" y="233"/>
                  </a:lnTo>
                  <a:lnTo>
                    <a:pt x="8" y="258"/>
                  </a:lnTo>
                  <a:lnTo>
                    <a:pt x="0" y="7"/>
                  </a:lnTo>
                  <a:lnTo>
                    <a:pt x="0" y="7"/>
                  </a:lnTo>
                  <a:close/>
                </a:path>
              </a:pathLst>
            </a:custGeom>
            <a:solidFill>
              <a:schemeClr val="accent1"/>
            </a:solidFill>
            <a:ln w="9525">
              <a:noFill/>
              <a:round/>
              <a:headEnd/>
              <a:tailEnd/>
            </a:ln>
          </p:spPr>
          <p:txBody>
            <a:bodyPr>
              <a:prstTxWarp prst="textNoShape">
                <a:avLst/>
              </a:prstTxWarp>
            </a:bodyPr>
            <a:lstStyle/>
            <a:p>
              <a:pPr>
                <a:defRPr/>
              </a:pPr>
              <a:endParaRPr lang="en-US">
                <a:latin typeface="Times" pitchFamily="-105" charset="0"/>
              </a:endParaRPr>
            </a:p>
          </p:txBody>
        </p:sp>
        <p:sp>
          <p:nvSpPr>
            <p:cNvPr id="3085" name="Freeform 13"/>
            <p:cNvSpPr>
              <a:spLocks/>
            </p:cNvSpPr>
            <p:nvPr/>
          </p:nvSpPr>
          <p:spPr bwMode="auto">
            <a:xfrm>
              <a:off x="20" y="3774"/>
              <a:ext cx="792" cy="410"/>
            </a:xfrm>
            <a:custGeom>
              <a:avLst/>
              <a:gdLst/>
              <a:ahLst/>
              <a:cxnLst>
                <a:cxn ang="0">
                  <a:pos x="137" y="0"/>
                </a:cxn>
                <a:cxn ang="0">
                  <a:pos x="1331" y="519"/>
                </a:cxn>
                <a:cxn ang="0">
                  <a:pos x="1428" y="638"/>
                </a:cxn>
                <a:cxn ang="0">
                  <a:pos x="1586" y="792"/>
                </a:cxn>
                <a:cxn ang="0">
                  <a:pos x="1565" y="821"/>
                </a:cxn>
                <a:cxn ang="0">
                  <a:pos x="1350" y="787"/>
                </a:cxn>
                <a:cxn ang="0">
                  <a:pos x="1145" y="811"/>
                </a:cxn>
                <a:cxn ang="0">
                  <a:pos x="42" y="298"/>
                </a:cxn>
                <a:cxn ang="0">
                  <a:pos x="0" y="150"/>
                </a:cxn>
                <a:cxn ang="0">
                  <a:pos x="46" y="32"/>
                </a:cxn>
                <a:cxn ang="0">
                  <a:pos x="137" y="0"/>
                </a:cxn>
                <a:cxn ang="0">
                  <a:pos x="137" y="0"/>
                </a:cxn>
              </a:cxnLst>
              <a:rect l="0" t="0" r="r" b="b"/>
              <a:pathLst>
                <a:path w="1586" h="821">
                  <a:moveTo>
                    <a:pt x="137" y="0"/>
                  </a:moveTo>
                  <a:lnTo>
                    <a:pt x="1331" y="519"/>
                  </a:lnTo>
                  <a:lnTo>
                    <a:pt x="1428" y="638"/>
                  </a:lnTo>
                  <a:lnTo>
                    <a:pt x="1586" y="792"/>
                  </a:lnTo>
                  <a:lnTo>
                    <a:pt x="1565" y="821"/>
                  </a:lnTo>
                  <a:lnTo>
                    <a:pt x="1350" y="787"/>
                  </a:lnTo>
                  <a:lnTo>
                    <a:pt x="1145" y="811"/>
                  </a:lnTo>
                  <a:lnTo>
                    <a:pt x="42" y="298"/>
                  </a:lnTo>
                  <a:lnTo>
                    <a:pt x="0" y="150"/>
                  </a:lnTo>
                  <a:lnTo>
                    <a:pt x="46" y="32"/>
                  </a:lnTo>
                  <a:lnTo>
                    <a:pt x="137" y="0"/>
                  </a:lnTo>
                  <a:lnTo>
                    <a:pt x="137" y="0"/>
                  </a:lnTo>
                  <a:close/>
                </a:path>
              </a:pathLst>
            </a:custGeom>
            <a:solidFill>
              <a:schemeClr val="tx2"/>
            </a:solidFill>
            <a:ln w="9525">
              <a:noFill/>
              <a:round/>
              <a:headEnd/>
              <a:tailEnd/>
            </a:ln>
          </p:spPr>
          <p:txBody>
            <a:bodyPr>
              <a:prstTxWarp prst="textNoShape">
                <a:avLst/>
              </a:prstTxWarp>
            </a:bodyPr>
            <a:lstStyle/>
            <a:p>
              <a:pPr>
                <a:defRPr/>
              </a:pPr>
              <a:endParaRPr lang="en-US">
                <a:latin typeface="Times" pitchFamily="-105" charset="0"/>
              </a:endParaRPr>
            </a:p>
          </p:txBody>
        </p:sp>
        <p:sp>
          <p:nvSpPr>
            <p:cNvPr id="3086" name="Freeform 14"/>
            <p:cNvSpPr>
              <a:spLocks/>
            </p:cNvSpPr>
            <p:nvPr/>
          </p:nvSpPr>
          <p:spPr bwMode="auto">
            <a:xfrm>
              <a:off x="129" y="3808"/>
              <a:ext cx="525" cy="374"/>
            </a:xfrm>
            <a:custGeom>
              <a:avLst/>
              <a:gdLst/>
              <a:ahLst/>
              <a:cxnLst>
                <a:cxn ang="0">
                  <a:pos x="0" y="325"/>
                </a:cxn>
                <a:cxn ang="0">
                  <a:pos x="922" y="747"/>
                </a:cxn>
                <a:cxn ang="0">
                  <a:pos x="939" y="534"/>
                </a:cxn>
                <a:cxn ang="0">
                  <a:pos x="1049" y="422"/>
                </a:cxn>
                <a:cxn ang="0">
                  <a:pos x="78" y="0"/>
                </a:cxn>
                <a:cxn ang="0">
                  <a:pos x="0" y="127"/>
                </a:cxn>
                <a:cxn ang="0">
                  <a:pos x="0" y="325"/>
                </a:cxn>
                <a:cxn ang="0">
                  <a:pos x="0" y="325"/>
                </a:cxn>
              </a:cxnLst>
              <a:rect l="0" t="0" r="r" b="b"/>
              <a:pathLst>
                <a:path w="1049" h="747">
                  <a:moveTo>
                    <a:pt x="0" y="325"/>
                  </a:moveTo>
                  <a:lnTo>
                    <a:pt x="922" y="747"/>
                  </a:lnTo>
                  <a:lnTo>
                    <a:pt x="939" y="534"/>
                  </a:lnTo>
                  <a:lnTo>
                    <a:pt x="1049" y="422"/>
                  </a:lnTo>
                  <a:lnTo>
                    <a:pt x="78" y="0"/>
                  </a:lnTo>
                  <a:lnTo>
                    <a:pt x="0" y="127"/>
                  </a:lnTo>
                  <a:lnTo>
                    <a:pt x="0" y="325"/>
                  </a:lnTo>
                  <a:lnTo>
                    <a:pt x="0" y="325"/>
                  </a:lnTo>
                  <a:close/>
                </a:path>
              </a:pathLst>
            </a:custGeom>
            <a:solidFill>
              <a:schemeClr val="bg2"/>
            </a:solidFill>
            <a:ln w="9525">
              <a:noFill/>
              <a:round/>
              <a:headEnd/>
              <a:tailEnd/>
            </a:ln>
          </p:spPr>
          <p:txBody>
            <a:bodyPr>
              <a:prstTxWarp prst="textNoShape">
                <a:avLst/>
              </a:prstTxWarp>
            </a:bodyPr>
            <a:lstStyle/>
            <a:p>
              <a:pPr>
                <a:defRPr/>
              </a:pPr>
              <a:endParaRPr lang="en-US">
                <a:latin typeface="Times" pitchFamily="-105" charset="0"/>
              </a:endParaRPr>
            </a:p>
          </p:txBody>
        </p:sp>
        <p:sp>
          <p:nvSpPr>
            <p:cNvPr id="3087" name="Freeform 15"/>
            <p:cNvSpPr>
              <a:spLocks/>
            </p:cNvSpPr>
            <p:nvPr/>
          </p:nvSpPr>
          <p:spPr bwMode="auto">
            <a:xfrm>
              <a:off x="485" y="3532"/>
              <a:ext cx="135" cy="121"/>
            </a:xfrm>
            <a:custGeom>
              <a:avLst/>
              <a:gdLst/>
              <a:ahLst/>
              <a:cxnLst>
                <a:cxn ang="0">
                  <a:pos x="0" y="28"/>
                </a:cxn>
                <a:cxn ang="0">
                  <a:pos x="160" y="0"/>
                </a:cxn>
                <a:cxn ang="0">
                  <a:pos x="251" y="36"/>
                </a:cxn>
                <a:cxn ang="0">
                  <a:pos x="272" y="139"/>
                </a:cxn>
                <a:cxn ang="0">
                  <a:pos x="164" y="146"/>
                </a:cxn>
                <a:cxn ang="0">
                  <a:pos x="32" y="241"/>
                </a:cxn>
                <a:cxn ang="0">
                  <a:pos x="0" y="28"/>
                </a:cxn>
                <a:cxn ang="0">
                  <a:pos x="0" y="28"/>
                </a:cxn>
              </a:cxnLst>
              <a:rect l="0" t="0" r="r" b="b"/>
              <a:pathLst>
                <a:path w="272" h="241">
                  <a:moveTo>
                    <a:pt x="0" y="28"/>
                  </a:moveTo>
                  <a:lnTo>
                    <a:pt x="160" y="0"/>
                  </a:lnTo>
                  <a:lnTo>
                    <a:pt x="251" y="36"/>
                  </a:lnTo>
                  <a:lnTo>
                    <a:pt x="272" y="139"/>
                  </a:lnTo>
                  <a:lnTo>
                    <a:pt x="164" y="146"/>
                  </a:lnTo>
                  <a:lnTo>
                    <a:pt x="32" y="241"/>
                  </a:lnTo>
                  <a:lnTo>
                    <a:pt x="0" y="28"/>
                  </a:lnTo>
                  <a:lnTo>
                    <a:pt x="0" y="28"/>
                  </a:lnTo>
                  <a:close/>
                </a:path>
              </a:pathLst>
            </a:custGeom>
            <a:solidFill>
              <a:schemeClr val="hlink"/>
            </a:solidFill>
            <a:ln w="9525">
              <a:noFill/>
              <a:round/>
              <a:headEnd/>
              <a:tailEnd/>
            </a:ln>
          </p:spPr>
          <p:txBody>
            <a:bodyPr>
              <a:prstTxWarp prst="textNoShape">
                <a:avLst/>
              </a:prstTxWarp>
            </a:bodyPr>
            <a:lstStyle/>
            <a:p>
              <a:pPr>
                <a:defRPr/>
              </a:pPr>
              <a:endParaRPr lang="en-US">
                <a:latin typeface="Times" pitchFamily="-105" charset="0"/>
              </a:endParaRPr>
            </a:p>
          </p:txBody>
        </p:sp>
        <p:sp>
          <p:nvSpPr>
            <p:cNvPr id="3088" name="Freeform 16"/>
            <p:cNvSpPr>
              <a:spLocks/>
            </p:cNvSpPr>
            <p:nvPr/>
          </p:nvSpPr>
          <p:spPr bwMode="auto">
            <a:xfrm>
              <a:off x="641" y="4163"/>
              <a:ext cx="76" cy="112"/>
            </a:xfrm>
            <a:custGeom>
              <a:avLst/>
              <a:gdLst/>
              <a:ahLst/>
              <a:cxnLst>
                <a:cxn ang="0">
                  <a:pos x="152" y="4"/>
                </a:cxn>
                <a:cxn ang="0">
                  <a:pos x="152" y="224"/>
                </a:cxn>
                <a:cxn ang="0">
                  <a:pos x="0" y="8"/>
                </a:cxn>
                <a:cxn ang="0">
                  <a:pos x="72" y="0"/>
                </a:cxn>
                <a:cxn ang="0">
                  <a:pos x="152" y="4"/>
                </a:cxn>
                <a:cxn ang="0">
                  <a:pos x="152" y="4"/>
                </a:cxn>
              </a:cxnLst>
              <a:rect l="0" t="0" r="r" b="b"/>
              <a:pathLst>
                <a:path w="152" h="224">
                  <a:moveTo>
                    <a:pt x="152" y="4"/>
                  </a:moveTo>
                  <a:lnTo>
                    <a:pt x="152" y="224"/>
                  </a:lnTo>
                  <a:lnTo>
                    <a:pt x="0" y="8"/>
                  </a:lnTo>
                  <a:lnTo>
                    <a:pt x="72" y="0"/>
                  </a:lnTo>
                  <a:lnTo>
                    <a:pt x="152" y="4"/>
                  </a:lnTo>
                  <a:lnTo>
                    <a:pt x="152" y="4"/>
                  </a:lnTo>
                  <a:close/>
                </a:path>
              </a:pathLst>
            </a:custGeom>
            <a:solidFill>
              <a:schemeClr val="hlink"/>
            </a:solidFill>
            <a:ln w="9525">
              <a:noFill/>
              <a:round/>
              <a:headEnd/>
              <a:tailEnd/>
            </a:ln>
          </p:spPr>
          <p:txBody>
            <a:bodyPr>
              <a:prstTxWarp prst="textNoShape">
                <a:avLst/>
              </a:prstTxWarp>
            </a:bodyPr>
            <a:lstStyle/>
            <a:p>
              <a:pPr>
                <a:defRPr/>
              </a:pPr>
              <a:endParaRPr lang="en-US">
                <a:latin typeface="Times" pitchFamily="-105" charset="0"/>
              </a:endParaRPr>
            </a:p>
          </p:txBody>
        </p:sp>
        <p:sp>
          <p:nvSpPr>
            <p:cNvPr id="3089" name="Freeform 17"/>
            <p:cNvSpPr>
              <a:spLocks/>
            </p:cNvSpPr>
            <p:nvPr/>
          </p:nvSpPr>
          <p:spPr bwMode="auto">
            <a:xfrm>
              <a:off x="504" y="3607"/>
              <a:ext cx="193" cy="383"/>
            </a:xfrm>
            <a:custGeom>
              <a:avLst/>
              <a:gdLst/>
              <a:ahLst/>
              <a:cxnLst>
                <a:cxn ang="0">
                  <a:pos x="0" y="80"/>
                </a:cxn>
                <a:cxn ang="0">
                  <a:pos x="87" y="0"/>
                </a:cxn>
                <a:cxn ang="0">
                  <a:pos x="232" y="6"/>
                </a:cxn>
                <a:cxn ang="0">
                  <a:pos x="386" y="764"/>
                </a:cxn>
                <a:cxn ang="0">
                  <a:pos x="279" y="720"/>
                </a:cxn>
                <a:cxn ang="0">
                  <a:pos x="152" y="677"/>
                </a:cxn>
                <a:cxn ang="0">
                  <a:pos x="0" y="80"/>
                </a:cxn>
                <a:cxn ang="0">
                  <a:pos x="0" y="80"/>
                </a:cxn>
              </a:cxnLst>
              <a:rect l="0" t="0" r="r" b="b"/>
              <a:pathLst>
                <a:path w="386" h="764">
                  <a:moveTo>
                    <a:pt x="0" y="80"/>
                  </a:moveTo>
                  <a:lnTo>
                    <a:pt x="87" y="0"/>
                  </a:lnTo>
                  <a:lnTo>
                    <a:pt x="232" y="6"/>
                  </a:lnTo>
                  <a:lnTo>
                    <a:pt x="386" y="764"/>
                  </a:lnTo>
                  <a:lnTo>
                    <a:pt x="279" y="720"/>
                  </a:lnTo>
                  <a:lnTo>
                    <a:pt x="152" y="677"/>
                  </a:lnTo>
                  <a:lnTo>
                    <a:pt x="0" y="80"/>
                  </a:lnTo>
                  <a:lnTo>
                    <a:pt x="0" y="80"/>
                  </a:lnTo>
                  <a:close/>
                </a:path>
              </a:pathLst>
            </a:custGeom>
            <a:solidFill>
              <a:schemeClr val="bg2"/>
            </a:solidFill>
            <a:ln w="9525">
              <a:noFill/>
              <a:round/>
              <a:headEnd/>
              <a:tailEnd/>
            </a:ln>
          </p:spPr>
          <p:txBody>
            <a:bodyPr>
              <a:prstTxWarp prst="textNoShape">
                <a:avLst/>
              </a:prstTxWarp>
            </a:bodyPr>
            <a:lstStyle/>
            <a:p>
              <a:pPr>
                <a:defRPr/>
              </a:pPr>
              <a:endParaRPr lang="en-US">
                <a:latin typeface="Times" pitchFamily="-105" charset="0"/>
              </a:endParaRPr>
            </a:p>
          </p:txBody>
        </p:sp>
        <p:sp>
          <p:nvSpPr>
            <p:cNvPr id="3090" name="Freeform 18"/>
            <p:cNvSpPr>
              <a:spLocks/>
            </p:cNvSpPr>
            <p:nvPr/>
          </p:nvSpPr>
          <p:spPr bwMode="auto">
            <a:xfrm>
              <a:off x="668" y="3590"/>
              <a:ext cx="364" cy="174"/>
            </a:xfrm>
            <a:custGeom>
              <a:avLst/>
              <a:gdLst/>
              <a:ahLst/>
              <a:cxnLst>
                <a:cxn ang="0">
                  <a:pos x="692" y="0"/>
                </a:cxn>
                <a:cxn ang="0">
                  <a:pos x="0" y="106"/>
                </a:cxn>
                <a:cxn ang="0">
                  <a:pos x="28" y="348"/>
                </a:cxn>
                <a:cxn ang="0">
                  <a:pos x="715" y="237"/>
                </a:cxn>
                <a:cxn ang="0">
                  <a:pos x="728" y="43"/>
                </a:cxn>
                <a:cxn ang="0">
                  <a:pos x="692" y="0"/>
                </a:cxn>
                <a:cxn ang="0">
                  <a:pos x="692" y="0"/>
                </a:cxn>
              </a:cxnLst>
              <a:rect l="0" t="0" r="r" b="b"/>
              <a:pathLst>
                <a:path w="728" h="348">
                  <a:moveTo>
                    <a:pt x="692" y="0"/>
                  </a:moveTo>
                  <a:lnTo>
                    <a:pt x="0" y="106"/>
                  </a:lnTo>
                  <a:lnTo>
                    <a:pt x="28" y="348"/>
                  </a:lnTo>
                  <a:lnTo>
                    <a:pt x="715" y="237"/>
                  </a:lnTo>
                  <a:lnTo>
                    <a:pt x="728" y="43"/>
                  </a:lnTo>
                  <a:lnTo>
                    <a:pt x="692" y="0"/>
                  </a:lnTo>
                  <a:lnTo>
                    <a:pt x="692" y="0"/>
                  </a:lnTo>
                  <a:close/>
                </a:path>
              </a:pathLst>
            </a:custGeom>
            <a:solidFill>
              <a:schemeClr val="bg2"/>
            </a:solidFill>
            <a:ln w="9525">
              <a:noFill/>
              <a:round/>
              <a:headEnd/>
              <a:tailEnd/>
            </a:ln>
          </p:spPr>
          <p:txBody>
            <a:bodyPr>
              <a:prstTxWarp prst="textNoShape">
                <a:avLst/>
              </a:prstTxWarp>
            </a:bodyPr>
            <a:lstStyle/>
            <a:p>
              <a:pPr>
                <a:defRPr/>
              </a:pPr>
              <a:endParaRPr lang="en-US">
                <a:latin typeface="Times" pitchFamily="-105" charset="0"/>
              </a:endParaRPr>
            </a:p>
          </p:txBody>
        </p:sp>
        <p:sp>
          <p:nvSpPr>
            <p:cNvPr id="3091" name="Freeform 19"/>
            <p:cNvSpPr>
              <a:spLocks/>
            </p:cNvSpPr>
            <p:nvPr/>
          </p:nvSpPr>
          <p:spPr bwMode="auto">
            <a:xfrm>
              <a:off x="347" y="3693"/>
              <a:ext cx="156" cy="67"/>
            </a:xfrm>
            <a:custGeom>
              <a:avLst/>
              <a:gdLst/>
              <a:ahLst/>
              <a:cxnLst>
                <a:cxn ang="0">
                  <a:pos x="272" y="0"/>
                </a:cxn>
                <a:cxn ang="0">
                  <a:pos x="0" y="78"/>
                </a:cxn>
                <a:cxn ang="0">
                  <a:pos x="312" y="135"/>
                </a:cxn>
                <a:cxn ang="0">
                  <a:pos x="272" y="0"/>
                </a:cxn>
                <a:cxn ang="0">
                  <a:pos x="272" y="0"/>
                </a:cxn>
              </a:cxnLst>
              <a:rect l="0" t="0" r="r" b="b"/>
              <a:pathLst>
                <a:path w="312" h="135">
                  <a:moveTo>
                    <a:pt x="272" y="0"/>
                  </a:moveTo>
                  <a:lnTo>
                    <a:pt x="0" y="78"/>
                  </a:lnTo>
                  <a:lnTo>
                    <a:pt x="312" y="135"/>
                  </a:lnTo>
                  <a:lnTo>
                    <a:pt x="272" y="0"/>
                  </a:lnTo>
                  <a:lnTo>
                    <a:pt x="272" y="0"/>
                  </a:lnTo>
                  <a:close/>
                </a:path>
              </a:pathLst>
            </a:custGeom>
            <a:solidFill>
              <a:schemeClr val="accent1"/>
            </a:solidFill>
            <a:ln w="9525">
              <a:noFill/>
              <a:round/>
              <a:headEnd/>
              <a:tailEnd/>
            </a:ln>
          </p:spPr>
          <p:txBody>
            <a:bodyPr>
              <a:prstTxWarp prst="textNoShape">
                <a:avLst/>
              </a:prstTxWarp>
            </a:bodyPr>
            <a:lstStyle/>
            <a:p>
              <a:pPr>
                <a:defRPr/>
              </a:pPr>
              <a:endParaRPr lang="en-US">
                <a:latin typeface="Times" pitchFamily="-105" charset="0"/>
              </a:endParaRPr>
            </a:p>
          </p:txBody>
        </p:sp>
        <p:grpSp>
          <p:nvGrpSpPr>
            <p:cNvPr id="1060" name="Group 20"/>
            <p:cNvGrpSpPr>
              <a:grpSpLocks/>
            </p:cNvGrpSpPr>
            <p:nvPr userDrawn="1"/>
          </p:nvGrpSpPr>
          <p:grpSpPr bwMode="auto">
            <a:xfrm>
              <a:off x="5" y="3490"/>
              <a:ext cx="1124" cy="780"/>
              <a:chOff x="5" y="3490"/>
              <a:chExt cx="1124" cy="780"/>
            </a:xfrm>
          </p:grpSpPr>
          <p:grpSp>
            <p:nvGrpSpPr>
              <p:cNvPr id="1061" name="Group 21"/>
              <p:cNvGrpSpPr>
                <a:grpSpLocks/>
              </p:cNvGrpSpPr>
              <p:nvPr userDrawn="1"/>
            </p:nvGrpSpPr>
            <p:grpSpPr bwMode="auto">
              <a:xfrm>
                <a:off x="499" y="3562"/>
                <a:ext cx="548" cy="708"/>
                <a:chOff x="499" y="3562"/>
                <a:chExt cx="548" cy="708"/>
              </a:xfrm>
            </p:grpSpPr>
            <p:sp>
              <p:nvSpPr>
                <p:cNvPr id="3094" name="Freeform 22"/>
                <p:cNvSpPr>
                  <a:spLocks/>
                </p:cNvSpPr>
                <p:nvPr/>
              </p:nvSpPr>
              <p:spPr bwMode="auto">
                <a:xfrm>
                  <a:off x="499" y="3587"/>
                  <a:ext cx="157" cy="87"/>
                </a:xfrm>
                <a:custGeom>
                  <a:avLst/>
                  <a:gdLst/>
                  <a:ahLst/>
                  <a:cxnLst>
                    <a:cxn ang="0">
                      <a:pos x="0" y="107"/>
                    </a:cxn>
                    <a:cxn ang="0">
                      <a:pos x="114" y="10"/>
                    </a:cxn>
                    <a:cxn ang="0">
                      <a:pos x="213" y="0"/>
                    </a:cxn>
                    <a:cxn ang="0">
                      <a:pos x="292" y="27"/>
                    </a:cxn>
                    <a:cxn ang="0">
                      <a:pos x="313" y="91"/>
                    </a:cxn>
                    <a:cxn ang="0">
                      <a:pos x="167" y="67"/>
                    </a:cxn>
                    <a:cxn ang="0">
                      <a:pos x="74" y="101"/>
                    </a:cxn>
                    <a:cxn ang="0">
                      <a:pos x="13" y="175"/>
                    </a:cxn>
                    <a:cxn ang="0">
                      <a:pos x="0" y="107"/>
                    </a:cxn>
                    <a:cxn ang="0">
                      <a:pos x="0" y="107"/>
                    </a:cxn>
                  </a:cxnLst>
                  <a:rect l="0" t="0" r="r" b="b"/>
                  <a:pathLst>
                    <a:path w="313" h="175">
                      <a:moveTo>
                        <a:pt x="0" y="107"/>
                      </a:moveTo>
                      <a:lnTo>
                        <a:pt x="114" y="10"/>
                      </a:lnTo>
                      <a:lnTo>
                        <a:pt x="213" y="0"/>
                      </a:lnTo>
                      <a:lnTo>
                        <a:pt x="292" y="27"/>
                      </a:lnTo>
                      <a:lnTo>
                        <a:pt x="313" y="91"/>
                      </a:lnTo>
                      <a:lnTo>
                        <a:pt x="167" y="67"/>
                      </a:lnTo>
                      <a:lnTo>
                        <a:pt x="74" y="101"/>
                      </a:lnTo>
                      <a:lnTo>
                        <a:pt x="13" y="175"/>
                      </a:lnTo>
                      <a:lnTo>
                        <a:pt x="0" y="107"/>
                      </a:lnTo>
                      <a:lnTo>
                        <a:pt x="0" y="107"/>
                      </a:lnTo>
                      <a:close/>
                    </a:path>
                  </a:pathLst>
                </a:custGeom>
                <a:solidFill>
                  <a:schemeClr val="accent2"/>
                </a:solidFill>
                <a:ln w="9525">
                  <a:noFill/>
                  <a:round/>
                  <a:headEnd/>
                  <a:tailEnd/>
                </a:ln>
              </p:spPr>
              <p:txBody>
                <a:bodyPr>
                  <a:prstTxWarp prst="textNoShape">
                    <a:avLst/>
                  </a:prstTxWarp>
                </a:bodyPr>
                <a:lstStyle/>
                <a:p>
                  <a:pPr>
                    <a:defRPr/>
                  </a:pPr>
                  <a:endParaRPr lang="en-US">
                    <a:latin typeface="Times" pitchFamily="-105" charset="0"/>
                  </a:endParaRPr>
                </a:p>
              </p:txBody>
            </p:sp>
            <p:sp>
              <p:nvSpPr>
                <p:cNvPr id="3095" name="Freeform 23"/>
                <p:cNvSpPr>
                  <a:spLocks/>
                </p:cNvSpPr>
                <p:nvPr/>
              </p:nvSpPr>
              <p:spPr bwMode="auto">
                <a:xfrm>
                  <a:off x="636" y="4137"/>
                  <a:ext cx="115" cy="133"/>
                </a:xfrm>
                <a:custGeom>
                  <a:avLst/>
                  <a:gdLst/>
                  <a:ahLst/>
                  <a:cxnLst>
                    <a:cxn ang="0">
                      <a:pos x="0" y="40"/>
                    </a:cxn>
                    <a:cxn ang="0">
                      <a:pos x="160" y="266"/>
                    </a:cxn>
                    <a:cxn ang="0">
                      <a:pos x="230" y="251"/>
                    </a:cxn>
                    <a:cxn ang="0">
                      <a:pos x="223" y="17"/>
                    </a:cxn>
                    <a:cxn ang="0">
                      <a:pos x="166" y="0"/>
                    </a:cxn>
                    <a:cxn ang="0">
                      <a:pos x="179" y="197"/>
                    </a:cxn>
                    <a:cxn ang="0">
                      <a:pos x="71" y="4"/>
                    </a:cxn>
                    <a:cxn ang="0">
                      <a:pos x="0" y="40"/>
                    </a:cxn>
                    <a:cxn ang="0">
                      <a:pos x="0" y="40"/>
                    </a:cxn>
                  </a:cxnLst>
                  <a:rect l="0" t="0" r="r" b="b"/>
                  <a:pathLst>
                    <a:path w="230" h="266">
                      <a:moveTo>
                        <a:pt x="0" y="40"/>
                      </a:moveTo>
                      <a:lnTo>
                        <a:pt x="160" y="266"/>
                      </a:lnTo>
                      <a:lnTo>
                        <a:pt x="230" y="251"/>
                      </a:lnTo>
                      <a:lnTo>
                        <a:pt x="223" y="17"/>
                      </a:lnTo>
                      <a:lnTo>
                        <a:pt x="166" y="0"/>
                      </a:lnTo>
                      <a:lnTo>
                        <a:pt x="179" y="197"/>
                      </a:lnTo>
                      <a:lnTo>
                        <a:pt x="71" y="4"/>
                      </a:lnTo>
                      <a:lnTo>
                        <a:pt x="0" y="40"/>
                      </a:lnTo>
                      <a:lnTo>
                        <a:pt x="0" y="40"/>
                      </a:lnTo>
                      <a:close/>
                    </a:path>
                  </a:pathLst>
                </a:custGeom>
                <a:solidFill>
                  <a:schemeClr val="accent2"/>
                </a:solidFill>
                <a:ln w="9525">
                  <a:noFill/>
                  <a:round/>
                  <a:headEnd/>
                  <a:tailEnd/>
                </a:ln>
              </p:spPr>
              <p:txBody>
                <a:bodyPr>
                  <a:prstTxWarp prst="textNoShape">
                    <a:avLst/>
                  </a:prstTxWarp>
                </a:bodyPr>
                <a:lstStyle/>
                <a:p>
                  <a:pPr>
                    <a:defRPr/>
                  </a:pPr>
                  <a:endParaRPr lang="en-US">
                    <a:latin typeface="Times" pitchFamily="-105" charset="0"/>
                  </a:endParaRPr>
                </a:p>
              </p:txBody>
            </p:sp>
            <p:sp>
              <p:nvSpPr>
                <p:cNvPr id="3096" name="Freeform 24"/>
                <p:cNvSpPr>
                  <a:spLocks/>
                </p:cNvSpPr>
                <p:nvPr/>
              </p:nvSpPr>
              <p:spPr bwMode="auto">
                <a:xfrm>
                  <a:off x="1004" y="3562"/>
                  <a:ext cx="43" cy="117"/>
                </a:xfrm>
                <a:custGeom>
                  <a:avLst/>
                  <a:gdLst/>
                  <a:ahLst/>
                  <a:cxnLst>
                    <a:cxn ang="0">
                      <a:pos x="0" y="19"/>
                    </a:cxn>
                    <a:cxn ang="0">
                      <a:pos x="36" y="93"/>
                    </a:cxn>
                    <a:cxn ang="0">
                      <a:pos x="44" y="154"/>
                    </a:cxn>
                    <a:cxn ang="0">
                      <a:pos x="27" y="234"/>
                    </a:cxn>
                    <a:cxn ang="0">
                      <a:pos x="80" y="220"/>
                    </a:cxn>
                    <a:cxn ang="0">
                      <a:pos x="87" y="116"/>
                    </a:cxn>
                    <a:cxn ang="0">
                      <a:pos x="46" y="0"/>
                    </a:cxn>
                    <a:cxn ang="0">
                      <a:pos x="0" y="19"/>
                    </a:cxn>
                    <a:cxn ang="0">
                      <a:pos x="0" y="19"/>
                    </a:cxn>
                  </a:cxnLst>
                  <a:rect l="0" t="0" r="r" b="b"/>
                  <a:pathLst>
                    <a:path w="87" h="234">
                      <a:moveTo>
                        <a:pt x="0" y="19"/>
                      </a:moveTo>
                      <a:lnTo>
                        <a:pt x="36" y="93"/>
                      </a:lnTo>
                      <a:lnTo>
                        <a:pt x="44" y="154"/>
                      </a:lnTo>
                      <a:lnTo>
                        <a:pt x="27" y="234"/>
                      </a:lnTo>
                      <a:lnTo>
                        <a:pt x="80" y="220"/>
                      </a:lnTo>
                      <a:lnTo>
                        <a:pt x="87" y="116"/>
                      </a:lnTo>
                      <a:lnTo>
                        <a:pt x="46" y="0"/>
                      </a:lnTo>
                      <a:lnTo>
                        <a:pt x="0" y="19"/>
                      </a:lnTo>
                      <a:lnTo>
                        <a:pt x="0" y="19"/>
                      </a:lnTo>
                      <a:close/>
                    </a:path>
                  </a:pathLst>
                </a:custGeom>
                <a:solidFill>
                  <a:schemeClr val="accent2"/>
                </a:solidFill>
                <a:ln w="9525">
                  <a:noFill/>
                  <a:round/>
                  <a:headEnd/>
                  <a:tailEnd/>
                </a:ln>
              </p:spPr>
              <p:txBody>
                <a:bodyPr>
                  <a:prstTxWarp prst="textNoShape">
                    <a:avLst/>
                  </a:prstTxWarp>
                </a:bodyPr>
                <a:lstStyle/>
                <a:p>
                  <a:pPr>
                    <a:defRPr/>
                  </a:pPr>
                  <a:endParaRPr lang="en-US">
                    <a:latin typeface="Times" pitchFamily="-105" charset="0"/>
                  </a:endParaRPr>
                </a:p>
              </p:txBody>
            </p:sp>
          </p:grpSp>
          <p:sp>
            <p:nvSpPr>
              <p:cNvPr id="3097" name="Freeform 25"/>
              <p:cNvSpPr>
                <a:spLocks/>
              </p:cNvSpPr>
              <p:nvPr/>
            </p:nvSpPr>
            <p:spPr bwMode="auto">
              <a:xfrm>
                <a:off x="76" y="3732"/>
                <a:ext cx="595" cy="250"/>
              </a:xfrm>
              <a:custGeom>
                <a:avLst/>
                <a:gdLst/>
                <a:ahLst/>
                <a:cxnLst>
                  <a:cxn ang="0">
                    <a:pos x="100" y="0"/>
                  </a:cxn>
                  <a:cxn ang="0">
                    <a:pos x="1190" y="490"/>
                  </a:cxn>
                  <a:cxn ang="0">
                    <a:pos x="1076" y="500"/>
                  </a:cxn>
                  <a:cxn ang="0">
                    <a:pos x="0" y="27"/>
                  </a:cxn>
                  <a:cxn ang="0">
                    <a:pos x="100" y="0"/>
                  </a:cxn>
                  <a:cxn ang="0">
                    <a:pos x="100" y="0"/>
                  </a:cxn>
                </a:cxnLst>
                <a:rect l="0" t="0" r="r" b="b"/>
                <a:pathLst>
                  <a:path w="1190" h="500">
                    <a:moveTo>
                      <a:pt x="100" y="0"/>
                    </a:moveTo>
                    <a:lnTo>
                      <a:pt x="1190" y="490"/>
                    </a:lnTo>
                    <a:lnTo>
                      <a:pt x="1076" y="500"/>
                    </a:lnTo>
                    <a:lnTo>
                      <a:pt x="0" y="27"/>
                    </a:lnTo>
                    <a:lnTo>
                      <a:pt x="100" y="0"/>
                    </a:lnTo>
                    <a:lnTo>
                      <a:pt x="100" y="0"/>
                    </a:lnTo>
                    <a:close/>
                  </a:path>
                </a:pathLst>
              </a:custGeom>
              <a:solidFill>
                <a:schemeClr val="accent2"/>
              </a:solidFill>
              <a:ln w="9525">
                <a:noFill/>
                <a:round/>
                <a:headEnd/>
                <a:tailEnd/>
              </a:ln>
            </p:spPr>
            <p:txBody>
              <a:bodyPr>
                <a:prstTxWarp prst="textNoShape">
                  <a:avLst/>
                </a:prstTxWarp>
              </a:bodyPr>
              <a:lstStyle/>
              <a:p>
                <a:pPr>
                  <a:defRPr/>
                </a:pPr>
                <a:endParaRPr lang="en-US">
                  <a:latin typeface="Times" pitchFamily="-105" charset="0"/>
                </a:endParaRPr>
              </a:p>
            </p:txBody>
          </p:sp>
          <p:sp>
            <p:nvSpPr>
              <p:cNvPr id="3098" name="Freeform 26"/>
              <p:cNvSpPr>
                <a:spLocks/>
              </p:cNvSpPr>
              <p:nvPr/>
            </p:nvSpPr>
            <p:spPr bwMode="auto">
              <a:xfrm>
                <a:off x="260" y="3886"/>
                <a:ext cx="244" cy="148"/>
              </a:xfrm>
              <a:custGeom>
                <a:avLst/>
                <a:gdLst/>
                <a:ahLst/>
                <a:cxnLst>
                  <a:cxn ang="0">
                    <a:pos x="14" y="34"/>
                  </a:cxn>
                  <a:cxn ang="0">
                    <a:pos x="160" y="66"/>
                  </a:cxn>
                  <a:cxn ang="0">
                    <a:pos x="324" y="137"/>
                  </a:cxn>
                  <a:cxn ang="0">
                    <a:pos x="440" y="243"/>
                  </a:cxn>
                  <a:cxn ang="0">
                    <a:pos x="326" y="230"/>
                  </a:cxn>
                  <a:cxn ang="0">
                    <a:pos x="139" y="146"/>
                  </a:cxn>
                  <a:cxn ang="0">
                    <a:pos x="50" y="80"/>
                  </a:cxn>
                  <a:cxn ang="0">
                    <a:pos x="107" y="163"/>
                  </a:cxn>
                  <a:cxn ang="0">
                    <a:pos x="272" y="270"/>
                  </a:cxn>
                  <a:cxn ang="0">
                    <a:pos x="466" y="296"/>
                  </a:cxn>
                  <a:cxn ang="0">
                    <a:pos x="489" y="224"/>
                  </a:cxn>
                  <a:cxn ang="0">
                    <a:pos x="394" y="120"/>
                  </a:cxn>
                  <a:cxn ang="0">
                    <a:pos x="170" y="17"/>
                  </a:cxn>
                  <a:cxn ang="0">
                    <a:pos x="0" y="0"/>
                  </a:cxn>
                  <a:cxn ang="0">
                    <a:pos x="14" y="34"/>
                  </a:cxn>
                  <a:cxn ang="0">
                    <a:pos x="14" y="34"/>
                  </a:cxn>
                </a:cxnLst>
                <a:rect l="0" t="0" r="r" b="b"/>
                <a:pathLst>
                  <a:path w="489" h="296">
                    <a:moveTo>
                      <a:pt x="14" y="34"/>
                    </a:moveTo>
                    <a:lnTo>
                      <a:pt x="160" y="66"/>
                    </a:lnTo>
                    <a:lnTo>
                      <a:pt x="324" y="137"/>
                    </a:lnTo>
                    <a:lnTo>
                      <a:pt x="440" y="243"/>
                    </a:lnTo>
                    <a:lnTo>
                      <a:pt x="326" y="230"/>
                    </a:lnTo>
                    <a:lnTo>
                      <a:pt x="139" y="146"/>
                    </a:lnTo>
                    <a:lnTo>
                      <a:pt x="50" y="80"/>
                    </a:lnTo>
                    <a:lnTo>
                      <a:pt x="107" y="163"/>
                    </a:lnTo>
                    <a:lnTo>
                      <a:pt x="272" y="270"/>
                    </a:lnTo>
                    <a:lnTo>
                      <a:pt x="466" y="296"/>
                    </a:lnTo>
                    <a:lnTo>
                      <a:pt x="489" y="224"/>
                    </a:lnTo>
                    <a:lnTo>
                      <a:pt x="394" y="120"/>
                    </a:lnTo>
                    <a:lnTo>
                      <a:pt x="170" y="17"/>
                    </a:lnTo>
                    <a:lnTo>
                      <a:pt x="0" y="0"/>
                    </a:lnTo>
                    <a:lnTo>
                      <a:pt x="14" y="34"/>
                    </a:lnTo>
                    <a:lnTo>
                      <a:pt x="14" y="34"/>
                    </a:lnTo>
                    <a:close/>
                  </a:path>
                </a:pathLst>
              </a:custGeom>
              <a:solidFill>
                <a:schemeClr val="accent2"/>
              </a:solidFill>
              <a:ln w="9525">
                <a:noFill/>
                <a:round/>
                <a:headEnd/>
                <a:tailEnd/>
              </a:ln>
            </p:spPr>
            <p:txBody>
              <a:bodyPr>
                <a:prstTxWarp prst="textNoShape">
                  <a:avLst/>
                </a:prstTxWarp>
              </a:bodyPr>
              <a:lstStyle/>
              <a:p>
                <a:pPr>
                  <a:defRPr/>
                </a:pPr>
                <a:endParaRPr lang="en-US">
                  <a:latin typeface="Times" pitchFamily="-105" charset="0"/>
                </a:endParaRPr>
              </a:p>
            </p:txBody>
          </p:sp>
          <p:sp>
            <p:nvSpPr>
              <p:cNvPr id="3099" name="Freeform 27"/>
              <p:cNvSpPr>
                <a:spLocks/>
              </p:cNvSpPr>
              <p:nvPr/>
            </p:nvSpPr>
            <p:spPr bwMode="auto">
              <a:xfrm>
                <a:off x="565" y="3680"/>
                <a:ext cx="107" cy="238"/>
              </a:xfrm>
              <a:custGeom>
                <a:avLst/>
                <a:gdLst/>
                <a:ahLst/>
                <a:cxnLst>
                  <a:cxn ang="0">
                    <a:pos x="24" y="0"/>
                  </a:cxn>
                  <a:cxn ang="0">
                    <a:pos x="91" y="25"/>
                  </a:cxn>
                  <a:cxn ang="0">
                    <a:pos x="80" y="192"/>
                  </a:cxn>
                  <a:cxn ang="0">
                    <a:pos x="106" y="327"/>
                  </a:cxn>
                  <a:cxn ang="0">
                    <a:pos x="213" y="451"/>
                  </a:cxn>
                  <a:cxn ang="0">
                    <a:pos x="97" y="478"/>
                  </a:cxn>
                  <a:cxn ang="0">
                    <a:pos x="30" y="344"/>
                  </a:cxn>
                  <a:cxn ang="0">
                    <a:pos x="0" y="57"/>
                  </a:cxn>
                  <a:cxn ang="0">
                    <a:pos x="24" y="0"/>
                  </a:cxn>
                  <a:cxn ang="0">
                    <a:pos x="24" y="0"/>
                  </a:cxn>
                </a:cxnLst>
                <a:rect l="0" t="0" r="r" b="b"/>
                <a:pathLst>
                  <a:path w="213" h="478">
                    <a:moveTo>
                      <a:pt x="24" y="0"/>
                    </a:moveTo>
                    <a:lnTo>
                      <a:pt x="91" y="25"/>
                    </a:lnTo>
                    <a:lnTo>
                      <a:pt x="80" y="192"/>
                    </a:lnTo>
                    <a:lnTo>
                      <a:pt x="106" y="327"/>
                    </a:lnTo>
                    <a:lnTo>
                      <a:pt x="213" y="451"/>
                    </a:lnTo>
                    <a:lnTo>
                      <a:pt x="97" y="478"/>
                    </a:lnTo>
                    <a:lnTo>
                      <a:pt x="30" y="344"/>
                    </a:lnTo>
                    <a:lnTo>
                      <a:pt x="0" y="57"/>
                    </a:lnTo>
                    <a:lnTo>
                      <a:pt x="24" y="0"/>
                    </a:lnTo>
                    <a:lnTo>
                      <a:pt x="24" y="0"/>
                    </a:lnTo>
                    <a:close/>
                  </a:path>
                </a:pathLst>
              </a:custGeom>
              <a:solidFill>
                <a:schemeClr val="accent2"/>
              </a:solidFill>
              <a:ln w="9525">
                <a:noFill/>
                <a:round/>
                <a:headEnd/>
                <a:tailEnd/>
              </a:ln>
            </p:spPr>
            <p:txBody>
              <a:bodyPr>
                <a:prstTxWarp prst="textNoShape">
                  <a:avLst/>
                </a:prstTxWarp>
              </a:bodyPr>
              <a:lstStyle/>
              <a:p>
                <a:pPr>
                  <a:defRPr/>
                </a:pPr>
                <a:endParaRPr lang="en-US">
                  <a:latin typeface="Times" pitchFamily="-105" charset="0"/>
                </a:endParaRPr>
              </a:p>
            </p:txBody>
          </p:sp>
          <p:grpSp>
            <p:nvGrpSpPr>
              <p:cNvPr id="1065" name="Group 28"/>
              <p:cNvGrpSpPr>
                <a:grpSpLocks/>
              </p:cNvGrpSpPr>
              <p:nvPr userDrawn="1"/>
            </p:nvGrpSpPr>
            <p:grpSpPr bwMode="auto">
              <a:xfrm>
                <a:off x="5" y="3490"/>
                <a:ext cx="1124" cy="678"/>
                <a:chOff x="5" y="3490"/>
                <a:chExt cx="1124" cy="678"/>
              </a:xfrm>
            </p:grpSpPr>
            <p:sp>
              <p:nvSpPr>
                <p:cNvPr id="3101" name="Freeform 29"/>
                <p:cNvSpPr>
                  <a:spLocks/>
                </p:cNvSpPr>
                <p:nvPr/>
              </p:nvSpPr>
              <p:spPr bwMode="auto">
                <a:xfrm>
                  <a:off x="669" y="4048"/>
                  <a:ext cx="75" cy="87"/>
                </a:xfrm>
                <a:custGeom>
                  <a:avLst/>
                  <a:gdLst/>
                  <a:ahLst/>
                  <a:cxnLst>
                    <a:cxn ang="0">
                      <a:pos x="110" y="0"/>
                    </a:cxn>
                    <a:cxn ang="0">
                      <a:pos x="40" y="66"/>
                    </a:cxn>
                    <a:cxn ang="0">
                      <a:pos x="0" y="173"/>
                    </a:cxn>
                    <a:cxn ang="0">
                      <a:pos x="80" y="160"/>
                    </a:cxn>
                    <a:cxn ang="0">
                      <a:pos x="103" y="84"/>
                    </a:cxn>
                    <a:cxn ang="0">
                      <a:pos x="150" y="27"/>
                    </a:cxn>
                    <a:cxn ang="0">
                      <a:pos x="110" y="0"/>
                    </a:cxn>
                    <a:cxn ang="0">
                      <a:pos x="110" y="0"/>
                    </a:cxn>
                  </a:cxnLst>
                  <a:rect l="0" t="0" r="r" b="b"/>
                  <a:pathLst>
                    <a:path w="150" h="173">
                      <a:moveTo>
                        <a:pt x="110" y="0"/>
                      </a:moveTo>
                      <a:lnTo>
                        <a:pt x="40" y="66"/>
                      </a:lnTo>
                      <a:lnTo>
                        <a:pt x="0" y="173"/>
                      </a:lnTo>
                      <a:lnTo>
                        <a:pt x="80" y="160"/>
                      </a:lnTo>
                      <a:lnTo>
                        <a:pt x="103" y="84"/>
                      </a:lnTo>
                      <a:lnTo>
                        <a:pt x="150" y="27"/>
                      </a:lnTo>
                      <a:lnTo>
                        <a:pt x="110" y="0"/>
                      </a:lnTo>
                      <a:lnTo>
                        <a:pt x="110" y="0"/>
                      </a:lnTo>
                      <a:close/>
                    </a:path>
                  </a:pathLst>
                </a:custGeom>
                <a:solidFill>
                  <a:schemeClr val="accent2"/>
                </a:solidFill>
                <a:ln w="9525">
                  <a:noFill/>
                  <a:round/>
                  <a:headEnd/>
                  <a:tailEnd/>
                </a:ln>
              </p:spPr>
              <p:txBody>
                <a:bodyPr>
                  <a:prstTxWarp prst="textNoShape">
                    <a:avLst/>
                  </a:prstTxWarp>
                </a:bodyPr>
                <a:lstStyle/>
                <a:p>
                  <a:pPr>
                    <a:defRPr/>
                  </a:pPr>
                  <a:endParaRPr lang="en-US">
                    <a:latin typeface="Times" pitchFamily="-105" charset="0"/>
                  </a:endParaRPr>
                </a:p>
              </p:txBody>
            </p:sp>
            <p:sp>
              <p:nvSpPr>
                <p:cNvPr id="3102" name="Freeform 30"/>
                <p:cNvSpPr>
                  <a:spLocks/>
                </p:cNvSpPr>
                <p:nvPr/>
              </p:nvSpPr>
              <p:spPr bwMode="auto">
                <a:xfrm>
                  <a:off x="5" y="3728"/>
                  <a:ext cx="842" cy="440"/>
                </a:xfrm>
                <a:custGeom>
                  <a:avLst/>
                  <a:gdLst/>
                  <a:ahLst/>
                  <a:cxnLst>
                    <a:cxn ang="0">
                      <a:pos x="156" y="0"/>
                    </a:cxn>
                    <a:cxn ang="0">
                      <a:pos x="63" y="52"/>
                    </a:cxn>
                    <a:cxn ang="0">
                      <a:pos x="0" y="208"/>
                    </a:cxn>
                    <a:cxn ang="0">
                      <a:pos x="67" y="358"/>
                    </a:cxn>
                    <a:cxn ang="0">
                      <a:pos x="1182" y="867"/>
                    </a:cxn>
                    <a:cxn ang="0">
                      <a:pos x="1422" y="835"/>
                    </a:cxn>
                    <a:cxn ang="0">
                      <a:pos x="1616" y="880"/>
                    </a:cxn>
                    <a:cxn ang="0">
                      <a:pos x="1684" y="808"/>
                    </a:cxn>
                    <a:cxn ang="0">
                      <a:pos x="1502" y="664"/>
                    </a:cxn>
                    <a:cxn ang="0">
                      <a:pos x="1428" y="512"/>
                    </a:cxn>
                    <a:cxn ang="0">
                      <a:pos x="1369" y="527"/>
                    </a:cxn>
                    <a:cxn ang="0">
                      <a:pos x="1439" y="664"/>
                    </a:cxn>
                    <a:cxn ang="0">
                      <a:pos x="1578" y="810"/>
                    </a:cxn>
                    <a:cxn ang="0">
                      <a:pos x="1413" y="787"/>
                    </a:cxn>
                    <a:cxn ang="0">
                      <a:pos x="1219" y="814"/>
                    </a:cxn>
                    <a:cxn ang="0">
                      <a:pos x="1255" y="650"/>
                    </a:cxn>
                    <a:cxn ang="0">
                      <a:pos x="1338" y="538"/>
                    </a:cxn>
                    <a:cxn ang="0">
                      <a:pos x="1241" y="552"/>
                    </a:cxn>
                    <a:cxn ang="0">
                      <a:pos x="1165" y="658"/>
                    </a:cxn>
                    <a:cxn ang="0">
                      <a:pos x="1139" y="791"/>
                    </a:cxn>
                    <a:cxn ang="0">
                      <a:pos x="107" y="310"/>
                    </a:cxn>
                    <a:cxn ang="0">
                      <a:pos x="80" y="215"/>
                    </a:cxn>
                    <a:cxn ang="0">
                      <a:pos x="103" y="95"/>
                    </a:cxn>
                    <a:cxn ang="0">
                      <a:pos x="217" y="0"/>
                    </a:cxn>
                    <a:cxn ang="0">
                      <a:pos x="156" y="0"/>
                    </a:cxn>
                    <a:cxn ang="0">
                      <a:pos x="156" y="0"/>
                    </a:cxn>
                  </a:cxnLst>
                  <a:rect l="0" t="0" r="r" b="b"/>
                  <a:pathLst>
                    <a:path w="1684" h="880">
                      <a:moveTo>
                        <a:pt x="156" y="0"/>
                      </a:moveTo>
                      <a:lnTo>
                        <a:pt x="63" y="52"/>
                      </a:lnTo>
                      <a:lnTo>
                        <a:pt x="0" y="208"/>
                      </a:lnTo>
                      <a:lnTo>
                        <a:pt x="67" y="358"/>
                      </a:lnTo>
                      <a:lnTo>
                        <a:pt x="1182" y="867"/>
                      </a:lnTo>
                      <a:lnTo>
                        <a:pt x="1422" y="835"/>
                      </a:lnTo>
                      <a:lnTo>
                        <a:pt x="1616" y="880"/>
                      </a:lnTo>
                      <a:lnTo>
                        <a:pt x="1684" y="808"/>
                      </a:lnTo>
                      <a:lnTo>
                        <a:pt x="1502" y="664"/>
                      </a:lnTo>
                      <a:lnTo>
                        <a:pt x="1428" y="512"/>
                      </a:lnTo>
                      <a:lnTo>
                        <a:pt x="1369" y="527"/>
                      </a:lnTo>
                      <a:lnTo>
                        <a:pt x="1439" y="664"/>
                      </a:lnTo>
                      <a:lnTo>
                        <a:pt x="1578" y="810"/>
                      </a:lnTo>
                      <a:lnTo>
                        <a:pt x="1413" y="787"/>
                      </a:lnTo>
                      <a:lnTo>
                        <a:pt x="1219" y="814"/>
                      </a:lnTo>
                      <a:lnTo>
                        <a:pt x="1255" y="650"/>
                      </a:lnTo>
                      <a:lnTo>
                        <a:pt x="1338" y="538"/>
                      </a:lnTo>
                      <a:lnTo>
                        <a:pt x="1241" y="552"/>
                      </a:lnTo>
                      <a:lnTo>
                        <a:pt x="1165" y="658"/>
                      </a:lnTo>
                      <a:lnTo>
                        <a:pt x="1139" y="791"/>
                      </a:lnTo>
                      <a:lnTo>
                        <a:pt x="107" y="310"/>
                      </a:lnTo>
                      <a:lnTo>
                        <a:pt x="80" y="215"/>
                      </a:lnTo>
                      <a:lnTo>
                        <a:pt x="103" y="95"/>
                      </a:lnTo>
                      <a:lnTo>
                        <a:pt x="217" y="0"/>
                      </a:lnTo>
                      <a:lnTo>
                        <a:pt x="156" y="0"/>
                      </a:lnTo>
                      <a:lnTo>
                        <a:pt x="156" y="0"/>
                      </a:lnTo>
                      <a:close/>
                    </a:path>
                  </a:pathLst>
                </a:custGeom>
                <a:solidFill>
                  <a:schemeClr val="accent2"/>
                </a:solidFill>
                <a:ln w="9525">
                  <a:noFill/>
                  <a:round/>
                  <a:headEnd/>
                  <a:tailEnd/>
                </a:ln>
              </p:spPr>
              <p:txBody>
                <a:bodyPr>
                  <a:prstTxWarp prst="textNoShape">
                    <a:avLst/>
                  </a:prstTxWarp>
                </a:bodyPr>
                <a:lstStyle/>
                <a:p>
                  <a:pPr>
                    <a:defRPr/>
                  </a:pPr>
                  <a:endParaRPr lang="en-US">
                    <a:latin typeface="Times" pitchFamily="-105" charset="0"/>
                  </a:endParaRPr>
                </a:p>
              </p:txBody>
            </p:sp>
            <p:sp>
              <p:nvSpPr>
                <p:cNvPr id="3103" name="Freeform 31"/>
                <p:cNvSpPr>
                  <a:spLocks/>
                </p:cNvSpPr>
                <p:nvPr/>
              </p:nvSpPr>
              <p:spPr bwMode="auto">
                <a:xfrm>
                  <a:off x="106" y="3770"/>
                  <a:ext cx="80" cy="167"/>
                </a:xfrm>
                <a:custGeom>
                  <a:avLst/>
                  <a:gdLst/>
                  <a:ahLst/>
                  <a:cxnLst>
                    <a:cxn ang="0">
                      <a:pos x="116" y="0"/>
                    </a:cxn>
                    <a:cxn ang="0">
                      <a:pos x="19" y="106"/>
                    </a:cxn>
                    <a:cxn ang="0">
                      <a:pos x="0" y="230"/>
                    </a:cxn>
                    <a:cxn ang="0">
                      <a:pos x="33" y="314"/>
                    </a:cxn>
                    <a:cxn ang="0">
                      <a:pos x="94" y="335"/>
                    </a:cxn>
                    <a:cxn ang="0">
                      <a:pos x="76" y="154"/>
                    </a:cxn>
                    <a:cxn ang="0">
                      <a:pos x="160" y="17"/>
                    </a:cxn>
                    <a:cxn ang="0">
                      <a:pos x="116" y="0"/>
                    </a:cxn>
                    <a:cxn ang="0">
                      <a:pos x="116" y="0"/>
                    </a:cxn>
                  </a:cxnLst>
                  <a:rect l="0" t="0" r="r" b="b"/>
                  <a:pathLst>
                    <a:path w="160" h="335">
                      <a:moveTo>
                        <a:pt x="116" y="0"/>
                      </a:moveTo>
                      <a:lnTo>
                        <a:pt x="19" y="106"/>
                      </a:lnTo>
                      <a:lnTo>
                        <a:pt x="0" y="230"/>
                      </a:lnTo>
                      <a:lnTo>
                        <a:pt x="33" y="314"/>
                      </a:lnTo>
                      <a:lnTo>
                        <a:pt x="94" y="335"/>
                      </a:lnTo>
                      <a:lnTo>
                        <a:pt x="76" y="154"/>
                      </a:lnTo>
                      <a:lnTo>
                        <a:pt x="160" y="17"/>
                      </a:lnTo>
                      <a:lnTo>
                        <a:pt x="116" y="0"/>
                      </a:lnTo>
                      <a:lnTo>
                        <a:pt x="116" y="0"/>
                      </a:lnTo>
                      <a:close/>
                    </a:path>
                  </a:pathLst>
                </a:custGeom>
                <a:solidFill>
                  <a:schemeClr val="accent2"/>
                </a:solidFill>
                <a:ln w="9525">
                  <a:noFill/>
                  <a:round/>
                  <a:headEnd/>
                  <a:tailEnd/>
                </a:ln>
              </p:spPr>
              <p:txBody>
                <a:bodyPr>
                  <a:prstTxWarp prst="textNoShape">
                    <a:avLst/>
                  </a:prstTxWarp>
                </a:bodyPr>
                <a:lstStyle/>
                <a:p>
                  <a:pPr>
                    <a:defRPr/>
                  </a:pPr>
                  <a:endParaRPr lang="en-US">
                    <a:latin typeface="Times" pitchFamily="-105" charset="0"/>
                  </a:endParaRPr>
                </a:p>
              </p:txBody>
            </p:sp>
            <p:sp>
              <p:nvSpPr>
                <p:cNvPr id="3104" name="Freeform 32"/>
                <p:cNvSpPr>
                  <a:spLocks/>
                </p:cNvSpPr>
                <p:nvPr/>
              </p:nvSpPr>
              <p:spPr bwMode="auto">
                <a:xfrm>
                  <a:off x="449" y="3490"/>
                  <a:ext cx="322" cy="594"/>
                </a:xfrm>
                <a:custGeom>
                  <a:avLst/>
                  <a:gdLst/>
                  <a:ahLst/>
                  <a:cxnLst>
                    <a:cxn ang="0">
                      <a:pos x="218" y="896"/>
                    </a:cxn>
                    <a:cxn ang="0">
                      <a:pos x="0" y="124"/>
                    </a:cxn>
                    <a:cxn ang="0">
                      <a:pos x="81" y="38"/>
                    </a:cxn>
                    <a:cxn ang="0">
                      <a:pos x="258" y="0"/>
                    </a:cxn>
                    <a:cxn ang="0">
                      <a:pos x="399" y="57"/>
                    </a:cxn>
                    <a:cxn ang="0">
                      <a:pos x="642" y="1188"/>
                    </a:cxn>
                    <a:cxn ang="0">
                      <a:pos x="555" y="1091"/>
                    </a:cxn>
                    <a:cxn ang="0">
                      <a:pos x="355" y="97"/>
                    </a:cxn>
                    <a:cxn ang="0">
                      <a:pos x="226" y="61"/>
                    </a:cxn>
                    <a:cxn ang="0">
                      <a:pos x="119" y="74"/>
                    </a:cxn>
                    <a:cxn ang="0">
                      <a:pos x="76" y="141"/>
                    </a:cxn>
                    <a:cxn ang="0">
                      <a:pos x="306" y="924"/>
                    </a:cxn>
                    <a:cxn ang="0">
                      <a:pos x="218" y="896"/>
                    </a:cxn>
                    <a:cxn ang="0">
                      <a:pos x="218" y="896"/>
                    </a:cxn>
                  </a:cxnLst>
                  <a:rect l="0" t="0" r="r" b="b"/>
                  <a:pathLst>
                    <a:path w="642" h="1188">
                      <a:moveTo>
                        <a:pt x="218" y="896"/>
                      </a:moveTo>
                      <a:lnTo>
                        <a:pt x="0" y="124"/>
                      </a:lnTo>
                      <a:lnTo>
                        <a:pt x="81" y="38"/>
                      </a:lnTo>
                      <a:lnTo>
                        <a:pt x="258" y="0"/>
                      </a:lnTo>
                      <a:lnTo>
                        <a:pt x="399" y="57"/>
                      </a:lnTo>
                      <a:lnTo>
                        <a:pt x="642" y="1188"/>
                      </a:lnTo>
                      <a:lnTo>
                        <a:pt x="555" y="1091"/>
                      </a:lnTo>
                      <a:lnTo>
                        <a:pt x="355" y="97"/>
                      </a:lnTo>
                      <a:lnTo>
                        <a:pt x="226" y="61"/>
                      </a:lnTo>
                      <a:lnTo>
                        <a:pt x="119" y="74"/>
                      </a:lnTo>
                      <a:lnTo>
                        <a:pt x="76" y="141"/>
                      </a:lnTo>
                      <a:lnTo>
                        <a:pt x="306" y="924"/>
                      </a:lnTo>
                      <a:lnTo>
                        <a:pt x="218" y="896"/>
                      </a:lnTo>
                      <a:lnTo>
                        <a:pt x="218" y="896"/>
                      </a:lnTo>
                      <a:close/>
                    </a:path>
                  </a:pathLst>
                </a:custGeom>
                <a:solidFill>
                  <a:schemeClr val="accent2"/>
                </a:solidFill>
                <a:ln w="9525">
                  <a:noFill/>
                  <a:round/>
                  <a:headEnd/>
                  <a:tailEnd/>
                </a:ln>
              </p:spPr>
              <p:txBody>
                <a:bodyPr>
                  <a:prstTxWarp prst="textNoShape">
                    <a:avLst/>
                  </a:prstTxWarp>
                </a:bodyPr>
                <a:lstStyle/>
                <a:p>
                  <a:pPr>
                    <a:defRPr/>
                  </a:pPr>
                  <a:endParaRPr lang="en-US">
                    <a:latin typeface="Times" pitchFamily="-105" charset="0"/>
                  </a:endParaRPr>
                </a:p>
              </p:txBody>
            </p:sp>
            <p:sp>
              <p:nvSpPr>
                <p:cNvPr id="3105" name="Freeform 33"/>
                <p:cNvSpPr>
                  <a:spLocks/>
                </p:cNvSpPr>
                <p:nvPr/>
              </p:nvSpPr>
              <p:spPr bwMode="auto">
                <a:xfrm>
                  <a:off x="578" y="3650"/>
                  <a:ext cx="96" cy="252"/>
                </a:xfrm>
                <a:custGeom>
                  <a:avLst/>
                  <a:gdLst/>
                  <a:ahLst/>
                  <a:cxnLst>
                    <a:cxn ang="0">
                      <a:pos x="0" y="27"/>
                    </a:cxn>
                    <a:cxn ang="0">
                      <a:pos x="76" y="194"/>
                    </a:cxn>
                    <a:cxn ang="0">
                      <a:pos x="113" y="318"/>
                    </a:cxn>
                    <a:cxn ang="0">
                      <a:pos x="116" y="504"/>
                    </a:cxn>
                    <a:cxn ang="0">
                      <a:pos x="192" y="504"/>
                    </a:cxn>
                    <a:cxn ang="0">
                      <a:pos x="187" y="360"/>
                    </a:cxn>
                    <a:cxn ang="0">
                      <a:pos x="162" y="208"/>
                    </a:cxn>
                    <a:cxn ang="0">
                      <a:pos x="99" y="59"/>
                    </a:cxn>
                    <a:cxn ang="0">
                      <a:pos x="63" y="0"/>
                    </a:cxn>
                    <a:cxn ang="0">
                      <a:pos x="0" y="27"/>
                    </a:cxn>
                    <a:cxn ang="0">
                      <a:pos x="0" y="27"/>
                    </a:cxn>
                  </a:cxnLst>
                  <a:rect l="0" t="0" r="r" b="b"/>
                  <a:pathLst>
                    <a:path w="192" h="504">
                      <a:moveTo>
                        <a:pt x="0" y="27"/>
                      </a:moveTo>
                      <a:lnTo>
                        <a:pt x="76" y="194"/>
                      </a:lnTo>
                      <a:lnTo>
                        <a:pt x="113" y="318"/>
                      </a:lnTo>
                      <a:lnTo>
                        <a:pt x="116" y="504"/>
                      </a:lnTo>
                      <a:lnTo>
                        <a:pt x="192" y="504"/>
                      </a:lnTo>
                      <a:lnTo>
                        <a:pt x="187" y="360"/>
                      </a:lnTo>
                      <a:lnTo>
                        <a:pt x="162" y="208"/>
                      </a:lnTo>
                      <a:lnTo>
                        <a:pt x="99" y="59"/>
                      </a:lnTo>
                      <a:lnTo>
                        <a:pt x="63" y="0"/>
                      </a:lnTo>
                      <a:lnTo>
                        <a:pt x="0" y="27"/>
                      </a:lnTo>
                      <a:lnTo>
                        <a:pt x="0" y="27"/>
                      </a:lnTo>
                      <a:close/>
                    </a:path>
                  </a:pathLst>
                </a:custGeom>
                <a:solidFill>
                  <a:schemeClr val="accent2"/>
                </a:solidFill>
                <a:ln w="9525">
                  <a:noFill/>
                  <a:round/>
                  <a:headEnd/>
                  <a:tailEnd/>
                </a:ln>
              </p:spPr>
              <p:txBody>
                <a:bodyPr>
                  <a:prstTxWarp prst="textNoShape">
                    <a:avLst/>
                  </a:prstTxWarp>
                </a:bodyPr>
                <a:lstStyle/>
                <a:p>
                  <a:pPr>
                    <a:defRPr/>
                  </a:pPr>
                  <a:endParaRPr lang="en-US">
                    <a:latin typeface="Times" pitchFamily="-105" charset="0"/>
                  </a:endParaRPr>
                </a:p>
              </p:txBody>
            </p:sp>
            <p:sp>
              <p:nvSpPr>
                <p:cNvPr id="3106" name="Freeform 34"/>
                <p:cNvSpPr>
                  <a:spLocks/>
                </p:cNvSpPr>
                <p:nvPr/>
              </p:nvSpPr>
              <p:spPr bwMode="auto">
                <a:xfrm>
                  <a:off x="328" y="3630"/>
                  <a:ext cx="195" cy="135"/>
                </a:xfrm>
                <a:custGeom>
                  <a:avLst/>
                  <a:gdLst/>
                  <a:ahLst/>
                  <a:cxnLst>
                    <a:cxn ang="0">
                      <a:pos x="297" y="0"/>
                    </a:cxn>
                    <a:cxn ang="0">
                      <a:pos x="257" y="17"/>
                    </a:cxn>
                    <a:cxn ang="0">
                      <a:pos x="253" y="66"/>
                    </a:cxn>
                    <a:cxn ang="0">
                      <a:pos x="0" y="169"/>
                    </a:cxn>
                    <a:cxn ang="0">
                      <a:pos x="0" y="222"/>
                    </a:cxn>
                    <a:cxn ang="0">
                      <a:pos x="284" y="226"/>
                    </a:cxn>
                    <a:cxn ang="0">
                      <a:pos x="320" y="269"/>
                    </a:cxn>
                    <a:cxn ang="0">
                      <a:pos x="390" y="266"/>
                    </a:cxn>
                    <a:cxn ang="0">
                      <a:pos x="383" y="190"/>
                    </a:cxn>
                    <a:cxn ang="0">
                      <a:pos x="116" y="176"/>
                    </a:cxn>
                    <a:cxn ang="0">
                      <a:pos x="333" y="89"/>
                    </a:cxn>
                    <a:cxn ang="0">
                      <a:pos x="297" y="0"/>
                    </a:cxn>
                    <a:cxn ang="0">
                      <a:pos x="297" y="0"/>
                    </a:cxn>
                  </a:cxnLst>
                  <a:rect l="0" t="0" r="r" b="b"/>
                  <a:pathLst>
                    <a:path w="390" h="269">
                      <a:moveTo>
                        <a:pt x="297" y="0"/>
                      </a:moveTo>
                      <a:lnTo>
                        <a:pt x="257" y="17"/>
                      </a:lnTo>
                      <a:lnTo>
                        <a:pt x="253" y="66"/>
                      </a:lnTo>
                      <a:lnTo>
                        <a:pt x="0" y="169"/>
                      </a:lnTo>
                      <a:lnTo>
                        <a:pt x="0" y="222"/>
                      </a:lnTo>
                      <a:lnTo>
                        <a:pt x="284" y="226"/>
                      </a:lnTo>
                      <a:lnTo>
                        <a:pt x="320" y="269"/>
                      </a:lnTo>
                      <a:lnTo>
                        <a:pt x="390" y="266"/>
                      </a:lnTo>
                      <a:lnTo>
                        <a:pt x="383" y="190"/>
                      </a:lnTo>
                      <a:lnTo>
                        <a:pt x="116" y="176"/>
                      </a:lnTo>
                      <a:lnTo>
                        <a:pt x="333" y="89"/>
                      </a:lnTo>
                      <a:lnTo>
                        <a:pt x="297" y="0"/>
                      </a:lnTo>
                      <a:lnTo>
                        <a:pt x="297" y="0"/>
                      </a:lnTo>
                      <a:close/>
                    </a:path>
                  </a:pathLst>
                </a:custGeom>
                <a:solidFill>
                  <a:schemeClr val="accent2"/>
                </a:solidFill>
                <a:ln w="9525">
                  <a:noFill/>
                  <a:round/>
                  <a:headEnd/>
                  <a:tailEnd/>
                </a:ln>
              </p:spPr>
              <p:txBody>
                <a:bodyPr>
                  <a:prstTxWarp prst="textNoShape">
                    <a:avLst/>
                  </a:prstTxWarp>
                </a:bodyPr>
                <a:lstStyle/>
                <a:p>
                  <a:pPr>
                    <a:defRPr/>
                  </a:pPr>
                  <a:endParaRPr lang="en-US">
                    <a:latin typeface="Times" pitchFamily="-105" charset="0"/>
                  </a:endParaRPr>
                </a:p>
              </p:txBody>
            </p:sp>
            <p:sp>
              <p:nvSpPr>
                <p:cNvPr id="3107" name="Freeform 35"/>
                <p:cNvSpPr>
                  <a:spLocks/>
                </p:cNvSpPr>
                <p:nvPr/>
              </p:nvSpPr>
              <p:spPr bwMode="auto">
                <a:xfrm>
                  <a:off x="658" y="3538"/>
                  <a:ext cx="471" cy="212"/>
                </a:xfrm>
                <a:custGeom>
                  <a:avLst/>
                  <a:gdLst/>
                  <a:ahLst/>
                  <a:cxnLst>
                    <a:cxn ang="0">
                      <a:pos x="0" y="131"/>
                    </a:cxn>
                    <a:cxn ang="0">
                      <a:pos x="863" y="0"/>
                    </a:cxn>
                    <a:cxn ang="0">
                      <a:pos x="926" y="78"/>
                    </a:cxn>
                    <a:cxn ang="0">
                      <a:pos x="941" y="181"/>
                    </a:cxn>
                    <a:cxn ang="0">
                      <a:pos x="903" y="282"/>
                    </a:cxn>
                    <a:cxn ang="0">
                      <a:pos x="57" y="424"/>
                    </a:cxn>
                    <a:cxn ang="0">
                      <a:pos x="53" y="384"/>
                    </a:cxn>
                    <a:cxn ang="0">
                      <a:pos x="863" y="242"/>
                    </a:cxn>
                    <a:cxn ang="0">
                      <a:pos x="893" y="145"/>
                    </a:cxn>
                    <a:cxn ang="0">
                      <a:pos x="840" y="57"/>
                    </a:cxn>
                    <a:cxn ang="0">
                      <a:pos x="0" y="185"/>
                    </a:cxn>
                    <a:cxn ang="0">
                      <a:pos x="0" y="131"/>
                    </a:cxn>
                    <a:cxn ang="0">
                      <a:pos x="0" y="131"/>
                    </a:cxn>
                  </a:cxnLst>
                  <a:rect l="0" t="0" r="r" b="b"/>
                  <a:pathLst>
                    <a:path w="941" h="424">
                      <a:moveTo>
                        <a:pt x="0" y="131"/>
                      </a:moveTo>
                      <a:lnTo>
                        <a:pt x="863" y="0"/>
                      </a:lnTo>
                      <a:lnTo>
                        <a:pt x="926" y="78"/>
                      </a:lnTo>
                      <a:lnTo>
                        <a:pt x="941" y="181"/>
                      </a:lnTo>
                      <a:lnTo>
                        <a:pt x="903" y="282"/>
                      </a:lnTo>
                      <a:lnTo>
                        <a:pt x="57" y="424"/>
                      </a:lnTo>
                      <a:lnTo>
                        <a:pt x="53" y="384"/>
                      </a:lnTo>
                      <a:lnTo>
                        <a:pt x="863" y="242"/>
                      </a:lnTo>
                      <a:lnTo>
                        <a:pt x="893" y="145"/>
                      </a:lnTo>
                      <a:lnTo>
                        <a:pt x="840" y="57"/>
                      </a:lnTo>
                      <a:lnTo>
                        <a:pt x="0" y="185"/>
                      </a:lnTo>
                      <a:lnTo>
                        <a:pt x="0" y="131"/>
                      </a:lnTo>
                      <a:lnTo>
                        <a:pt x="0" y="131"/>
                      </a:lnTo>
                      <a:close/>
                    </a:path>
                  </a:pathLst>
                </a:custGeom>
                <a:solidFill>
                  <a:schemeClr val="accent2"/>
                </a:solidFill>
                <a:ln w="9525">
                  <a:noFill/>
                  <a:round/>
                  <a:headEnd/>
                  <a:tailEnd/>
                </a:ln>
              </p:spPr>
              <p:txBody>
                <a:bodyPr>
                  <a:prstTxWarp prst="textNoShape">
                    <a:avLst/>
                  </a:prstTxWarp>
                </a:bodyPr>
                <a:lstStyle/>
                <a:p>
                  <a:pPr>
                    <a:defRPr/>
                  </a:pPr>
                  <a:endParaRPr lang="en-US">
                    <a:latin typeface="Times" pitchFamily="-105" charset="0"/>
                  </a:endParaRPr>
                </a:p>
              </p:txBody>
            </p:sp>
            <p:sp>
              <p:nvSpPr>
                <p:cNvPr id="3108" name="Freeform 36"/>
                <p:cNvSpPr>
                  <a:spLocks/>
                </p:cNvSpPr>
                <p:nvPr/>
              </p:nvSpPr>
              <p:spPr bwMode="auto">
                <a:xfrm>
                  <a:off x="717" y="3606"/>
                  <a:ext cx="245" cy="86"/>
                </a:xfrm>
                <a:custGeom>
                  <a:avLst/>
                  <a:gdLst/>
                  <a:ahLst/>
                  <a:cxnLst>
                    <a:cxn ang="0">
                      <a:pos x="0" y="126"/>
                    </a:cxn>
                    <a:cxn ang="0">
                      <a:pos x="66" y="173"/>
                    </a:cxn>
                    <a:cxn ang="0">
                      <a:pos x="222" y="166"/>
                    </a:cxn>
                    <a:cxn ang="0">
                      <a:pos x="418" y="116"/>
                    </a:cxn>
                    <a:cxn ang="0">
                      <a:pos x="488" y="42"/>
                    </a:cxn>
                    <a:cxn ang="0">
                      <a:pos x="443" y="2"/>
                    </a:cxn>
                    <a:cxn ang="0">
                      <a:pos x="253" y="0"/>
                    </a:cxn>
                    <a:cxn ang="0">
                      <a:pos x="110" y="12"/>
                    </a:cxn>
                    <a:cxn ang="0">
                      <a:pos x="15" y="76"/>
                    </a:cxn>
                    <a:cxn ang="0">
                      <a:pos x="112" y="95"/>
                    </a:cxn>
                    <a:cxn ang="0">
                      <a:pos x="275" y="53"/>
                    </a:cxn>
                    <a:cxn ang="0">
                      <a:pos x="416" y="53"/>
                    </a:cxn>
                    <a:cxn ang="0">
                      <a:pos x="268" y="110"/>
                    </a:cxn>
                    <a:cxn ang="0">
                      <a:pos x="142" y="126"/>
                    </a:cxn>
                    <a:cxn ang="0">
                      <a:pos x="0" y="126"/>
                    </a:cxn>
                    <a:cxn ang="0">
                      <a:pos x="0" y="126"/>
                    </a:cxn>
                  </a:cxnLst>
                  <a:rect l="0" t="0" r="r" b="b"/>
                  <a:pathLst>
                    <a:path w="488" h="173">
                      <a:moveTo>
                        <a:pt x="0" y="126"/>
                      </a:moveTo>
                      <a:lnTo>
                        <a:pt x="66" y="173"/>
                      </a:lnTo>
                      <a:lnTo>
                        <a:pt x="222" y="166"/>
                      </a:lnTo>
                      <a:lnTo>
                        <a:pt x="418" y="116"/>
                      </a:lnTo>
                      <a:lnTo>
                        <a:pt x="488" y="42"/>
                      </a:lnTo>
                      <a:lnTo>
                        <a:pt x="443" y="2"/>
                      </a:lnTo>
                      <a:lnTo>
                        <a:pt x="253" y="0"/>
                      </a:lnTo>
                      <a:lnTo>
                        <a:pt x="110" y="12"/>
                      </a:lnTo>
                      <a:lnTo>
                        <a:pt x="15" y="76"/>
                      </a:lnTo>
                      <a:lnTo>
                        <a:pt x="112" y="95"/>
                      </a:lnTo>
                      <a:lnTo>
                        <a:pt x="275" y="53"/>
                      </a:lnTo>
                      <a:lnTo>
                        <a:pt x="416" y="53"/>
                      </a:lnTo>
                      <a:lnTo>
                        <a:pt x="268" y="110"/>
                      </a:lnTo>
                      <a:lnTo>
                        <a:pt x="142" y="126"/>
                      </a:lnTo>
                      <a:lnTo>
                        <a:pt x="0" y="126"/>
                      </a:lnTo>
                      <a:lnTo>
                        <a:pt x="0" y="126"/>
                      </a:lnTo>
                      <a:close/>
                    </a:path>
                  </a:pathLst>
                </a:custGeom>
                <a:solidFill>
                  <a:schemeClr val="accent2"/>
                </a:solidFill>
                <a:ln w="9525">
                  <a:noFill/>
                  <a:round/>
                  <a:headEnd/>
                  <a:tailEnd/>
                </a:ln>
              </p:spPr>
              <p:txBody>
                <a:bodyPr>
                  <a:prstTxWarp prst="textNoShape">
                    <a:avLst/>
                  </a:prstTxWarp>
                </a:bodyPr>
                <a:lstStyle/>
                <a:p>
                  <a:pPr>
                    <a:defRPr/>
                  </a:pPr>
                  <a:endParaRPr lang="en-US">
                    <a:latin typeface="Times" pitchFamily="-105" charset="0"/>
                  </a:endParaRPr>
                </a:p>
              </p:txBody>
            </p:sp>
          </p:grpSp>
        </p:grpSp>
      </p:grpSp>
      <p:grpSp>
        <p:nvGrpSpPr>
          <p:cNvPr id="1035" name="Group 37"/>
          <p:cNvGrpSpPr>
            <a:grpSpLocks/>
          </p:cNvGrpSpPr>
          <p:nvPr/>
        </p:nvGrpSpPr>
        <p:grpSpPr bwMode="auto">
          <a:xfrm>
            <a:off x="8680450" y="2116138"/>
            <a:ext cx="385763" cy="4308475"/>
            <a:chOff x="5468" y="1333"/>
            <a:chExt cx="243" cy="2714"/>
          </a:xfrm>
        </p:grpSpPr>
        <p:sp>
          <p:nvSpPr>
            <p:cNvPr id="3110" name="Freeform 38"/>
            <p:cNvSpPr>
              <a:spLocks/>
            </p:cNvSpPr>
            <p:nvPr/>
          </p:nvSpPr>
          <p:spPr bwMode="auto">
            <a:xfrm flipH="1">
              <a:off x="5468" y="2620"/>
              <a:ext cx="205" cy="1427"/>
            </a:xfrm>
            <a:custGeom>
              <a:avLst/>
              <a:gdLst/>
              <a:ahLst/>
              <a:cxnLst>
                <a:cxn ang="0">
                  <a:pos x="692" y="3156"/>
                </a:cxn>
                <a:cxn ang="0">
                  <a:pos x="380" y="2945"/>
                </a:cxn>
                <a:cxn ang="0">
                  <a:pos x="319" y="2783"/>
                </a:cxn>
                <a:cxn ang="0">
                  <a:pos x="371" y="2542"/>
                </a:cxn>
                <a:cxn ang="0">
                  <a:pos x="591" y="2251"/>
                </a:cxn>
                <a:cxn ang="0">
                  <a:pos x="641" y="2070"/>
                </a:cxn>
                <a:cxn ang="0">
                  <a:pos x="591" y="1948"/>
                </a:cxn>
                <a:cxn ang="0">
                  <a:pos x="401" y="1859"/>
                </a:cxn>
                <a:cxn ang="0">
                  <a:pos x="361" y="1747"/>
                </a:cxn>
                <a:cxn ang="0">
                  <a:pos x="430" y="1587"/>
                </a:cxn>
                <a:cxn ang="0">
                  <a:pos x="741" y="1156"/>
                </a:cxn>
                <a:cxn ang="0">
                  <a:pos x="772" y="945"/>
                </a:cxn>
                <a:cxn ang="0">
                  <a:pos x="692" y="713"/>
                </a:cxn>
                <a:cxn ang="0">
                  <a:pos x="430" y="603"/>
                </a:cxn>
                <a:cxn ang="0">
                  <a:pos x="200" y="422"/>
                </a:cxn>
                <a:cxn ang="0">
                  <a:pos x="0" y="0"/>
                </a:cxn>
                <a:cxn ang="0">
                  <a:pos x="29" y="382"/>
                </a:cxn>
                <a:cxn ang="0">
                  <a:pos x="179" y="612"/>
                </a:cxn>
                <a:cxn ang="0">
                  <a:pos x="380" y="753"/>
                </a:cxn>
                <a:cxn ang="0">
                  <a:pos x="601" y="833"/>
                </a:cxn>
                <a:cxn ang="0">
                  <a:pos x="612" y="1044"/>
                </a:cxn>
                <a:cxn ang="0">
                  <a:pos x="500" y="1266"/>
                </a:cxn>
                <a:cxn ang="0">
                  <a:pos x="240" y="1658"/>
                </a:cxn>
                <a:cxn ang="0">
                  <a:pos x="230" y="1909"/>
                </a:cxn>
                <a:cxn ang="0">
                  <a:pos x="471" y="2049"/>
                </a:cxn>
                <a:cxn ang="0">
                  <a:pos x="460" y="2180"/>
                </a:cxn>
                <a:cxn ang="0">
                  <a:pos x="249" y="2452"/>
                </a:cxn>
                <a:cxn ang="0">
                  <a:pos x="160" y="2713"/>
                </a:cxn>
                <a:cxn ang="0">
                  <a:pos x="240" y="2994"/>
                </a:cxn>
                <a:cxn ang="0">
                  <a:pos x="430" y="3144"/>
                </a:cxn>
                <a:cxn ang="0">
                  <a:pos x="671" y="3266"/>
                </a:cxn>
                <a:cxn ang="0">
                  <a:pos x="692" y="3156"/>
                </a:cxn>
                <a:cxn ang="0">
                  <a:pos x="692" y="3156"/>
                </a:cxn>
              </a:cxnLst>
              <a:rect l="0" t="0" r="r" b="b"/>
              <a:pathLst>
                <a:path w="772" h="3266">
                  <a:moveTo>
                    <a:pt x="692" y="3156"/>
                  </a:moveTo>
                  <a:lnTo>
                    <a:pt x="380" y="2945"/>
                  </a:lnTo>
                  <a:lnTo>
                    <a:pt x="319" y="2783"/>
                  </a:lnTo>
                  <a:lnTo>
                    <a:pt x="371" y="2542"/>
                  </a:lnTo>
                  <a:lnTo>
                    <a:pt x="591" y="2251"/>
                  </a:lnTo>
                  <a:lnTo>
                    <a:pt x="641" y="2070"/>
                  </a:lnTo>
                  <a:lnTo>
                    <a:pt x="591" y="1948"/>
                  </a:lnTo>
                  <a:lnTo>
                    <a:pt x="401" y="1859"/>
                  </a:lnTo>
                  <a:lnTo>
                    <a:pt x="361" y="1747"/>
                  </a:lnTo>
                  <a:lnTo>
                    <a:pt x="430" y="1587"/>
                  </a:lnTo>
                  <a:lnTo>
                    <a:pt x="741" y="1156"/>
                  </a:lnTo>
                  <a:lnTo>
                    <a:pt x="772" y="945"/>
                  </a:lnTo>
                  <a:lnTo>
                    <a:pt x="692" y="713"/>
                  </a:lnTo>
                  <a:lnTo>
                    <a:pt x="430" y="603"/>
                  </a:lnTo>
                  <a:lnTo>
                    <a:pt x="200" y="422"/>
                  </a:lnTo>
                  <a:lnTo>
                    <a:pt x="0" y="0"/>
                  </a:lnTo>
                  <a:lnTo>
                    <a:pt x="29" y="382"/>
                  </a:lnTo>
                  <a:lnTo>
                    <a:pt x="179" y="612"/>
                  </a:lnTo>
                  <a:lnTo>
                    <a:pt x="380" y="753"/>
                  </a:lnTo>
                  <a:lnTo>
                    <a:pt x="601" y="833"/>
                  </a:lnTo>
                  <a:lnTo>
                    <a:pt x="612" y="1044"/>
                  </a:lnTo>
                  <a:lnTo>
                    <a:pt x="500" y="1266"/>
                  </a:lnTo>
                  <a:lnTo>
                    <a:pt x="240" y="1658"/>
                  </a:lnTo>
                  <a:lnTo>
                    <a:pt x="230" y="1909"/>
                  </a:lnTo>
                  <a:lnTo>
                    <a:pt x="471" y="2049"/>
                  </a:lnTo>
                  <a:lnTo>
                    <a:pt x="460" y="2180"/>
                  </a:lnTo>
                  <a:lnTo>
                    <a:pt x="249" y="2452"/>
                  </a:lnTo>
                  <a:lnTo>
                    <a:pt x="160" y="2713"/>
                  </a:lnTo>
                  <a:lnTo>
                    <a:pt x="240" y="2994"/>
                  </a:lnTo>
                  <a:lnTo>
                    <a:pt x="430" y="3144"/>
                  </a:lnTo>
                  <a:lnTo>
                    <a:pt x="671" y="3266"/>
                  </a:lnTo>
                  <a:lnTo>
                    <a:pt x="692" y="3156"/>
                  </a:lnTo>
                  <a:lnTo>
                    <a:pt x="692" y="3156"/>
                  </a:lnTo>
                  <a:close/>
                </a:path>
              </a:pathLst>
            </a:custGeom>
            <a:solidFill>
              <a:schemeClr val="folHlink"/>
            </a:solidFill>
            <a:ln w="9525">
              <a:noFill/>
              <a:round/>
              <a:headEnd/>
              <a:tailEnd/>
            </a:ln>
          </p:spPr>
          <p:txBody>
            <a:bodyPr>
              <a:prstTxWarp prst="textNoShape">
                <a:avLst/>
              </a:prstTxWarp>
            </a:bodyPr>
            <a:lstStyle/>
            <a:p>
              <a:pPr>
                <a:defRPr/>
              </a:pPr>
              <a:endParaRPr lang="en-US">
                <a:latin typeface="Times" pitchFamily="-105" charset="0"/>
              </a:endParaRPr>
            </a:p>
          </p:txBody>
        </p:sp>
        <p:sp>
          <p:nvSpPr>
            <p:cNvPr id="3111" name="Freeform 39"/>
            <p:cNvSpPr>
              <a:spLocks/>
            </p:cNvSpPr>
            <p:nvPr/>
          </p:nvSpPr>
          <p:spPr bwMode="auto">
            <a:xfrm flipH="1">
              <a:off x="5506" y="1333"/>
              <a:ext cx="205" cy="1633"/>
            </a:xfrm>
            <a:custGeom>
              <a:avLst/>
              <a:gdLst/>
              <a:ahLst/>
              <a:cxnLst>
                <a:cxn ang="0">
                  <a:pos x="692" y="3156"/>
                </a:cxn>
                <a:cxn ang="0">
                  <a:pos x="380" y="2945"/>
                </a:cxn>
                <a:cxn ang="0">
                  <a:pos x="319" y="2783"/>
                </a:cxn>
                <a:cxn ang="0">
                  <a:pos x="371" y="2542"/>
                </a:cxn>
                <a:cxn ang="0">
                  <a:pos x="591" y="2251"/>
                </a:cxn>
                <a:cxn ang="0">
                  <a:pos x="641" y="2070"/>
                </a:cxn>
                <a:cxn ang="0">
                  <a:pos x="591" y="1948"/>
                </a:cxn>
                <a:cxn ang="0">
                  <a:pos x="401" y="1859"/>
                </a:cxn>
                <a:cxn ang="0">
                  <a:pos x="361" y="1747"/>
                </a:cxn>
                <a:cxn ang="0">
                  <a:pos x="430" y="1587"/>
                </a:cxn>
                <a:cxn ang="0">
                  <a:pos x="741" y="1156"/>
                </a:cxn>
                <a:cxn ang="0">
                  <a:pos x="772" y="945"/>
                </a:cxn>
                <a:cxn ang="0">
                  <a:pos x="692" y="713"/>
                </a:cxn>
                <a:cxn ang="0">
                  <a:pos x="430" y="603"/>
                </a:cxn>
                <a:cxn ang="0">
                  <a:pos x="200" y="422"/>
                </a:cxn>
                <a:cxn ang="0">
                  <a:pos x="0" y="0"/>
                </a:cxn>
                <a:cxn ang="0">
                  <a:pos x="29" y="382"/>
                </a:cxn>
                <a:cxn ang="0">
                  <a:pos x="179" y="612"/>
                </a:cxn>
                <a:cxn ang="0">
                  <a:pos x="380" y="753"/>
                </a:cxn>
                <a:cxn ang="0">
                  <a:pos x="601" y="833"/>
                </a:cxn>
                <a:cxn ang="0">
                  <a:pos x="612" y="1044"/>
                </a:cxn>
                <a:cxn ang="0">
                  <a:pos x="500" y="1266"/>
                </a:cxn>
                <a:cxn ang="0">
                  <a:pos x="240" y="1658"/>
                </a:cxn>
                <a:cxn ang="0">
                  <a:pos x="230" y="1909"/>
                </a:cxn>
                <a:cxn ang="0">
                  <a:pos x="471" y="2049"/>
                </a:cxn>
                <a:cxn ang="0">
                  <a:pos x="460" y="2180"/>
                </a:cxn>
                <a:cxn ang="0">
                  <a:pos x="249" y="2452"/>
                </a:cxn>
                <a:cxn ang="0">
                  <a:pos x="160" y="2713"/>
                </a:cxn>
                <a:cxn ang="0">
                  <a:pos x="240" y="2994"/>
                </a:cxn>
                <a:cxn ang="0">
                  <a:pos x="430" y="3144"/>
                </a:cxn>
                <a:cxn ang="0">
                  <a:pos x="671" y="3266"/>
                </a:cxn>
                <a:cxn ang="0">
                  <a:pos x="692" y="3156"/>
                </a:cxn>
                <a:cxn ang="0">
                  <a:pos x="692" y="3156"/>
                </a:cxn>
              </a:cxnLst>
              <a:rect l="0" t="0" r="r" b="b"/>
              <a:pathLst>
                <a:path w="772" h="3266">
                  <a:moveTo>
                    <a:pt x="692" y="3156"/>
                  </a:moveTo>
                  <a:lnTo>
                    <a:pt x="380" y="2945"/>
                  </a:lnTo>
                  <a:lnTo>
                    <a:pt x="319" y="2783"/>
                  </a:lnTo>
                  <a:lnTo>
                    <a:pt x="371" y="2542"/>
                  </a:lnTo>
                  <a:lnTo>
                    <a:pt x="591" y="2251"/>
                  </a:lnTo>
                  <a:lnTo>
                    <a:pt x="641" y="2070"/>
                  </a:lnTo>
                  <a:lnTo>
                    <a:pt x="591" y="1948"/>
                  </a:lnTo>
                  <a:lnTo>
                    <a:pt x="401" y="1859"/>
                  </a:lnTo>
                  <a:lnTo>
                    <a:pt x="361" y="1747"/>
                  </a:lnTo>
                  <a:lnTo>
                    <a:pt x="430" y="1587"/>
                  </a:lnTo>
                  <a:lnTo>
                    <a:pt x="741" y="1156"/>
                  </a:lnTo>
                  <a:lnTo>
                    <a:pt x="772" y="945"/>
                  </a:lnTo>
                  <a:lnTo>
                    <a:pt x="692" y="713"/>
                  </a:lnTo>
                  <a:lnTo>
                    <a:pt x="430" y="603"/>
                  </a:lnTo>
                  <a:lnTo>
                    <a:pt x="200" y="422"/>
                  </a:lnTo>
                  <a:lnTo>
                    <a:pt x="0" y="0"/>
                  </a:lnTo>
                  <a:lnTo>
                    <a:pt x="29" y="382"/>
                  </a:lnTo>
                  <a:lnTo>
                    <a:pt x="179" y="612"/>
                  </a:lnTo>
                  <a:lnTo>
                    <a:pt x="380" y="753"/>
                  </a:lnTo>
                  <a:lnTo>
                    <a:pt x="601" y="833"/>
                  </a:lnTo>
                  <a:lnTo>
                    <a:pt x="612" y="1044"/>
                  </a:lnTo>
                  <a:lnTo>
                    <a:pt x="500" y="1266"/>
                  </a:lnTo>
                  <a:lnTo>
                    <a:pt x="240" y="1658"/>
                  </a:lnTo>
                  <a:lnTo>
                    <a:pt x="230" y="1909"/>
                  </a:lnTo>
                  <a:lnTo>
                    <a:pt x="471" y="2049"/>
                  </a:lnTo>
                  <a:lnTo>
                    <a:pt x="460" y="2180"/>
                  </a:lnTo>
                  <a:lnTo>
                    <a:pt x="249" y="2452"/>
                  </a:lnTo>
                  <a:lnTo>
                    <a:pt x="160" y="2713"/>
                  </a:lnTo>
                  <a:lnTo>
                    <a:pt x="240" y="2994"/>
                  </a:lnTo>
                  <a:lnTo>
                    <a:pt x="430" y="3144"/>
                  </a:lnTo>
                  <a:lnTo>
                    <a:pt x="671" y="3266"/>
                  </a:lnTo>
                  <a:lnTo>
                    <a:pt x="692" y="3156"/>
                  </a:lnTo>
                  <a:lnTo>
                    <a:pt x="692" y="3156"/>
                  </a:lnTo>
                  <a:close/>
                </a:path>
              </a:pathLst>
            </a:custGeom>
            <a:solidFill>
              <a:schemeClr val="folHlink"/>
            </a:solidFill>
            <a:ln w="9525">
              <a:noFill/>
              <a:round/>
              <a:headEnd/>
              <a:tailEnd/>
            </a:ln>
          </p:spPr>
          <p:txBody>
            <a:bodyPr>
              <a:prstTxWarp prst="textNoShape">
                <a:avLst/>
              </a:prstTxWarp>
            </a:bodyPr>
            <a:lstStyle/>
            <a:p>
              <a:pPr>
                <a:defRPr/>
              </a:pPr>
              <a:endParaRPr lang="en-US">
                <a:latin typeface="Times" pitchFamily="-105" charset="0"/>
              </a:endParaRPr>
            </a:p>
          </p:txBody>
        </p:sp>
      </p:grpSp>
      <p:grpSp>
        <p:nvGrpSpPr>
          <p:cNvPr id="1036" name="Group 40"/>
          <p:cNvGrpSpPr>
            <a:grpSpLocks/>
          </p:cNvGrpSpPr>
          <p:nvPr/>
        </p:nvGrpSpPr>
        <p:grpSpPr bwMode="auto">
          <a:xfrm>
            <a:off x="7318375" y="90488"/>
            <a:ext cx="2133600" cy="1911350"/>
            <a:chOff x="4610" y="57"/>
            <a:chExt cx="1344" cy="1204"/>
          </a:xfrm>
        </p:grpSpPr>
        <p:grpSp>
          <p:nvGrpSpPr>
            <p:cNvPr id="1037" name="Group 41"/>
            <p:cNvGrpSpPr>
              <a:grpSpLocks/>
            </p:cNvGrpSpPr>
            <p:nvPr userDrawn="1"/>
          </p:nvGrpSpPr>
          <p:grpSpPr bwMode="auto">
            <a:xfrm>
              <a:off x="4610" y="57"/>
              <a:ext cx="1344" cy="1204"/>
              <a:chOff x="4610" y="57"/>
              <a:chExt cx="1344" cy="1204"/>
            </a:xfrm>
          </p:grpSpPr>
          <p:sp>
            <p:nvSpPr>
              <p:cNvPr id="3114" name="Freeform 42"/>
              <p:cNvSpPr>
                <a:spLocks/>
              </p:cNvSpPr>
              <p:nvPr/>
            </p:nvSpPr>
            <p:spPr bwMode="auto">
              <a:xfrm rot="-3172564">
                <a:off x="5430" y="1086"/>
                <a:ext cx="62" cy="288"/>
              </a:xfrm>
              <a:custGeom>
                <a:avLst/>
                <a:gdLst/>
                <a:ahLst/>
                <a:cxnLst>
                  <a:cxn ang="0">
                    <a:pos x="123" y="9"/>
                  </a:cxn>
                  <a:cxn ang="0">
                    <a:pos x="131" y="342"/>
                  </a:cxn>
                  <a:cxn ang="0">
                    <a:pos x="0" y="806"/>
                  </a:cxn>
                  <a:cxn ang="0">
                    <a:pos x="79" y="789"/>
                  </a:cxn>
                  <a:cxn ang="0">
                    <a:pos x="218" y="376"/>
                  </a:cxn>
                  <a:cxn ang="0">
                    <a:pos x="245" y="0"/>
                  </a:cxn>
                  <a:cxn ang="0">
                    <a:pos x="123" y="9"/>
                  </a:cxn>
                  <a:cxn ang="0">
                    <a:pos x="123" y="9"/>
                  </a:cxn>
                </a:cxnLst>
                <a:rect l="0" t="0" r="r" b="b"/>
                <a:pathLst>
                  <a:path w="245" h="806">
                    <a:moveTo>
                      <a:pt x="123" y="9"/>
                    </a:moveTo>
                    <a:lnTo>
                      <a:pt x="131" y="342"/>
                    </a:lnTo>
                    <a:lnTo>
                      <a:pt x="0" y="806"/>
                    </a:lnTo>
                    <a:lnTo>
                      <a:pt x="79" y="789"/>
                    </a:lnTo>
                    <a:lnTo>
                      <a:pt x="218" y="376"/>
                    </a:lnTo>
                    <a:lnTo>
                      <a:pt x="245" y="0"/>
                    </a:lnTo>
                    <a:lnTo>
                      <a:pt x="123" y="9"/>
                    </a:lnTo>
                    <a:lnTo>
                      <a:pt x="123" y="9"/>
                    </a:lnTo>
                    <a:close/>
                  </a:path>
                </a:pathLst>
              </a:custGeom>
              <a:solidFill>
                <a:schemeClr val="accent2"/>
              </a:solidFill>
              <a:ln w="9525">
                <a:noFill/>
                <a:round/>
                <a:headEnd/>
                <a:tailEnd/>
              </a:ln>
            </p:spPr>
            <p:txBody>
              <a:bodyPr>
                <a:prstTxWarp prst="textNoShape">
                  <a:avLst/>
                </a:prstTxWarp>
              </a:bodyPr>
              <a:lstStyle/>
              <a:p>
                <a:pPr>
                  <a:defRPr/>
                </a:pPr>
                <a:endParaRPr lang="en-US">
                  <a:latin typeface="Times" pitchFamily="-105" charset="0"/>
                </a:endParaRPr>
              </a:p>
            </p:txBody>
          </p:sp>
          <p:grpSp>
            <p:nvGrpSpPr>
              <p:cNvPr id="1040" name="Group 43"/>
              <p:cNvGrpSpPr>
                <a:grpSpLocks/>
              </p:cNvGrpSpPr>
              <p:nvPr userDrawn="1"/>
            </p:nvGrpSpPr>
            <p:grpSpPr bwMode="auto">
              <a:xfrm>
                <a:off x="4610" y="57"/>
                <a:ext cx="1344" cy="985"/>
                <a:chOff x="4610" y="57"/>
                <a:chExt cx="1344" cy="985"/>
              </a:xfrm>
            </p:grpSpPr>
            <p:sp>
              <p:nvSpPr>
                <p:cNvPr id="3116" name="Freeform 44"/>
                <p:cNvSpPr>
                  <a:spLocks/>
                </p:cNvSpPr>
                <p:nvPr/>
              </p:nvSpPr>
              <p:spPr bwMode="auto">
                <a:xfrm rot="-3172564">
                  <a:off x="4966" y="71"/>
                  <a:ext cx="153" cy="125"/>
                </a:xfrm>
                <a:custGeom>
                  <a:avLst/>
                  <a:gdLst/>
                  <a:ahLst/>
                  <a:cxnLst>
                    <a:cxn ang="0">
                      <a:pos x="0" y="0"/>
                    </a:cxn>
                    <a:cxn ang="0">
                      <a:pos x="298" y="184"/>
                    </a:cxn>
                    <a:cxn ang="0">
                      <a:pos x="500" y="349"/>
                    </a:cxn>
                    <a:cxn ang="0">
                      <a:pos x="604" y="140"/>
                    </a:cxn>
                    <a:cxn ang="0">
                      <a:pos x="359" y="9"/>
                    </a:cxn>
                    <a:cxn ang="0">
                      <a:pos x="464" y="184"/>
                    </a:cxn>
                    <a:cxn ang="0">
                      <a:pos x="131" y="17"/>
                    </a:cxn>
                    <a:cxn ang="0">
                      <a:pos x="0" y="0"/>
                    </a:cxn>
                    <a:cxn ang="0">
                      <a:pos x="0" y="0"/>
                    </a:cxn>
                  </a:cxnLst>
                  <a:rect l="0" t="0" r="r" b="b"/>
                  <a:pathLst>
                    <a:path w="604" h="349">
                      <a:moveTo>
                        <a:pt x="0" y="0"/>
                      </a:moveTo>
                      <a:lnTo>
                        <a:pt x="298" y="184"/>
                      </a:lnTo>
                      <a:lnTo>
                        <a:pt x="500" y="349"/>
                      </a:lnTo>
                      <a:lnTo>
                        <a:pt x="604" y="140"/>
                      </a:lnTo>
                      <a:lnTo>
                        <a:pt x="359" y="9"/>
                      </a:lnTo>
                      <a:lnTo>
                        <a:pt x="464" y="184"/>
                      </a:lnTo>
                      <a:lnTo>
                        <a:pt x="131" y="17"/>
                      </a:lnTo>
                      <a:lnTo>
                        <a:pt x="0" y="0"/>
                      </a:lnTo>
                      <a:lnTo>
                        <a:pt x="0" y="0"/>
                      </a:lnTo>
                      <a:close/>
                    </a:path>
                  </a:pathLst>
                </a:custGeom>
                <a:solidFill>
                  <a:schemeClr val="accent2"/>
                </a:solidFill>
                <a:ln w="9525">
                  <a:noFill/>
                  <a:round/>
                  <a:headEnd/>
                  <a:tailEnd/>
                </a:ln>
              </p:spPr>
              <p:txBody>
                <a:bodyPr>
                  <a:prstTxWarp prst="textNoShape">
                    <a:avLst/>
                  </a:prstTxWarp>
                </a:bodyPr>
                <a:lstStyle/>
                <a:p>
                  <a:pPr>
                    <a:defRPr/>
                  </a:pPr>
                  <a:endParaRPr lang="en-US">
                    <a:latin typeface="Times" pitchFamily="-105" charset="0"/>
                  </a:endParaRPr>
                </a:p>
              </p:txBody>
            </p:sp>
            <p:sp>
              <p:nvSpPr>
                <p:cNvPr id="3117" name="Freeform 45"/>
                <p:cNvSpPr>
                  <a:spLocks/>
                </p:cNvSpPr>
                <p:nvPr/>
              </p:nvSpPr>
              <p:spPr bwMode="auto">
                <a:xfrm rot="-3172564">
                  <a:off x="5051" y="329"/>
                  <a:ext cx="269" cy="438"/>
                </a:xfrm>
                <a:custGeom>
                  <a:avLst/>
                  <a:gdLst/>
                  <a:ahLst/>
                  <a:cxnLst>
                    <a:cxn ang="0">
                      <a:pos x="741" y="129"/>
                    </a:cxn>
                    <a:cxn ang="0">
                      <a:pos x="485" y="352"/>
                    </a:cxn>
                    <a:cxn ang="0">
                      <a:pos x="163" y="762"/>
                    </a:cxn>
                    <a:cxn ang="0">
                      <a:pos x="0" y="1101"/>
                    </a:cxn>
                    <a:cxn ang="0">
                      <a:pos x="59" y="1230"/>
                    </a:cxn>
                    <a:cxn ang="0">
                      <a:pos x="262" y="1201"/>
                    </a:cxn>
                    <a:cxn ang="0">
                      <a:pos x="578" y="914"/>
                    </a:cxn>
                    <a:cxn ang="0">
                      <a:pos x="876" y="534"/>
                    </a:cxn>
                    <a:cxn ang="0">
                      <a:pos x="1034" y="270"/>
                    </a:cxn>
                    <a:cxn ang="0">
                      <a:pos x="1064" y="84"/>
                    </a:cxn>
                    <a:cxn ang="0">
                      <a:pos x="977" y="0"/>
                    </a:cxn>
                    <a:cxn ang="0">
                      <a:pos x="836" y="65"/>
                    </a:cxn>
                    <a:cxn ang="0">
                      <a:pos x="969" y="107"/>
                    </a:cxn>
                    <a:cxn ang="0">
                      <a:pos x="876" y="352"/>
                    </a:cxn>
                    <a:cxn ang="0">
                      <a:pos x="690" y="656"/>
                    </a:cxn>
                    <a:cxn ang="0">
                      <a:pos x="350" y="1008"/>
                    </a:cxn>
                    <a:cxn ang="0">
                      <a:pos x="116" y="1114"/>
                    </a:cxn>
                    <a:cxn ang="0">
                      <a:pos x="135" y="943"/>
                    </a:cxn>
                    <a:cxn ang="0">
                      <a:pos x="437" y="504"/>
                    </a:cxn>
                    <a:cxn ang="0">
                      <a:pos x="831" y="118"/>
                    </a:cxn>
                    <a:cxn ang="0">
                      <a:pos x="741" y="129"/>
                    </a:cxn>
                    <a:cxn ang="0">
                      <a:pos x="741" y="129"/>
                    </a:cxn>
                  </a:cxnLst>
                  <a:rect l="0" t="0" r="r" b="b"/>
                  <a:pathLst>
                    <a:path w="1064" h="1230">
                      <a:moveTo>
                        <a:pt x="741" y="129"/>
                      </a:moveTo>
                      <a:lnTo>
                        <a:pt x="485" y="352"/>
                      </a:lnTo>
                      <a:lnTo>
                        <a:pt x="163" y="762"/>
                      </a:lnTo>
                      <a:lnTo>
                        <a:pt x="0" y="1101"/>
                      </a:lnTo>
                      <a:lnTo>
                        <a:pt x="59" y="1230"/>
                      </a:lnTo>
                      <a:lnTo>
                        <a:pt x="262" y="1201"/>
                      </a:lnTo>
                      <a:lnTo>
                        <a:pt x="578" y="914"/>
                      </a:lnTo>
                      <a:lnTo>
                        <a:pt x="876" y="534"/>
                      </a:lnTo>
                      <a:lnTo>
                        <a:pt x="1034" y="270"/>
                      </a:lnTo>
                      <a:lnTo>
                        <a:pt x="1064" y="84"/>
                      </a:lnTo>
                      <a:lnTo>
                        <a:pt x="977" y="0"/>
                      </a:lnTo>
                      <a:lnTo>
                        <a:pt x="836" y="65"/>
                      </a:lnTo>
                      <a:lnTo>
                        <a:pt x="969" y="107"/>
                      </a:lnTo>
                      <a:lnTo>
                        <a:pt x="876" y="352"/>
                      </a:lnTo>
                      <a:lnTo>
                        <a:pt x="690" y="656"/>
                      </a:lnTo>
                      <a:lnTo>
                        <a:pt x="350" y="1008"/>
                      </a:lnTo>
                      <a:lnTo>
                        <a:pt x="116" y="1114"/>
                      </a:lnTo>
                      <a:lnTo>
                        <a:pt x="135" y="943"/>
                      </a:lnTo>
                      <a:lnTo>
                        <a:pt x="437" y="504"/>
                      </a:lnTo>
                      <a:lnTo>
                        <a:pt x="831" y="118"/>
                      </a:lnTo>
                      <a:lnTo>
                        <a:pt x="741" y="129"/>
                      </a:lnTo>
                      <a:lnTo>
                        <a:pt x="741" y="129"/>
                      </a:lnTo>
                      <a:close/>
                    </a:path>
                  </a:pathLst>
                </a:custGeom>
                <a:solidFill>
                  <a:schemeClr val="accent2"/>
                </a:solidFill>
                <a:ln w="9525">
                  <a:noFill/>
                  <a:round/>
                  <a:headEnd/>
                  <a:tailEnd/>
                </a:ln>
              </p:spPr>
              <p:txBody>
                <a:bodyPr>
                  <a:prstTxWarp prst="textNoShape">
                    <a:avLst/>
                  </a:prstTxWarp>
                </a:bodyPr>
                <a:lstStyle/>
                <a:p>
                  <a:pPr>
                    <a:defRPr/>
                  </a:pPr>
                  <a:endParaRPr lang="en-US">
                    <a:latin typeface="Times" pitchFamily="-105" charset="0"/>
                  </a:endParaRPr>
                </a:p>
              </p:txBody>
            </p:sp>
            <p:sp>
              <p:nvSpPr>
                <p:cNvPr id="3118" name="Freeform 46"/>
                <p:cNvSpPr>
                  <a:spLocks/>
                </p:cNvSpPr>
                <p:nvPr/>
              </p:nvSpPr>
              <p:spPr bwMode="auto">
                <a:xfrm rot="-3172564">
                  <a:off x="4861" y="179"/>
                  <a:ext cx="505" cy="898"/>
                </a:xfrm>
                <a:custGeom>
                  <a:avLst/>
                  <a:gdLst/>
                  <a:ahLst/>
                  <a:cxnLst>
                    <a:cxn ang="0">
                      <a:pos x="1941" y="0"/>
                    </a:cxn>
                    <a:cxn ang="0">
                      <a:pos x="0" y="2521"/>
                    </a:cxn>
                    <a:cxn ang="0">
                      <a:pos x="192" y="2450"/>
                    </a:cxn>
                    <a:cxn ang="0">
                      <a:pos x="2002" y="61"/>
                    </a:cxn>
                    <a:cxn ang="0">
                      <a:pos x="1941" y="0"/>
                    </a:cxn>
                    <a:cxn ang="0">
                      <a:pos x="1941" y="0"/>
                    </a:cxn>
                  </a:cxnLst>
                  <a:rect l="0" t="0" r="r" b="b"/>
                  <a:pathLst>
                    <a:path w="2002" h="2521">
                      <a:moveTo>
                        <a:pt x="1941" y="0"/>
                      </a:moveTo>
                      <a:lnTo>
                        <a:pt x="0" y="2521"/>
                      </a:lnTo>
                      <a:lnTo>
                        <a:pt x="192" y="2450"/>
                      </a:lnTo>
                      <a:lnTo>
                        <a:pt x="2002" y="61"/>
                      </a:lnTo>
                      <a:lnTo>
                        <a:pt x="1941" y="0"/>
                      </a:lnTo>
                      <a:lnTo>
                        <a:pt x="1941" y="0"/>
                      </a:lnTo>
                      <a:close/>
                    </a:path>
                  </a:pathLst>
                </a:custGeom>
                <a:solidFill>
                  <a:schemeClr val="accent2"/>
                </a:solidFill>
                <a:ln w="9525">
                  <a:noFill/>
                  <a:round/>
                  <a:headEnd/>
                  <a:tailEnd/>
                </a:ln>
              </p:spPr>
              <p:txBody>
                <a:bodyPr>
                  <a:prstTxWarp prst="textNoShape">
                    <a:avLst/>
                  </a:prstTxWarp>
                </a:bodyPr>
                <a:lstStyle/>
                <a:p>
                  <a:pPr>
                    <a:defRPr/>
                  </a:pPr>
                  <a:endParaRPr lang="en-US">
                    <a:latin typeface="Times" pitchFamily="-105" charset="0"/>
                  </a:endParaRPr>
                </a:p>
              </p:txBody>
            </p:sp>
            <p:sp>
              <p:nvSpPr>
                <p:cNvPr id="3119" name="Freeform 47"/>
                <p:cNvSpPr>
                  <a:spLocks/>
                </p:cNvSpPr>
                <p:nvPr/>
              </p:nvSpPr>
              <p:spPr bwMode="auto">
                <a:xfrm rot="-3172564">
                  <a:off x="4903" y="-19"/>
                  <a:ext cx="758" cy="1344"/>
                </a:xfrm>
                <a:custGeom>
                  <a:avLst/>
                  <a:gdLst/>
                  <a:ahLst/>
                  <a:cxnLst>
                    <a:cxn ang="0">
                      <a:pos x="95" y="2844"/>
                    </a:cxn>
                    <a:cxn ang="0">
                      <a:pos x="394" y="2834"/>
                    </a:cxn>
                    <a:cxn ang="0">
                      <a:pos x="821" y="3009"/>
                    </a:cxn>
                    <a:cxn ang="0">
                      <a:pos x="681" y="2817"/>
                    </a:cxn>
                    <a:cxn ang="0">
                      <a:pos x="367" y="2703"/>
                    </a:cxn>
                    <a:cxn ang="0">
                      <a:pos x="637" y="2720"/>
                    </a:cxn>
                    <a:cxn ang="0">
                      <a:pos x="979" y="2870"/>
                    </a:cxn>
                    <a:cxn ang="0">
                      <a:pos x="2859" y="420"/>
                    </a:cxn>
                    <a:cxn ang="0">
                      <a:pos x="2578" y="148"/>
                    </a:cxn>
                    <a:cxn ang="0">
                      <a:pos x="2308" y="0"/>
                    </a:cxn>
                    <a:cxn ang="0">
                      <a:pos x="2692" y="78"/>
                    </a:cxn>
                    <a:cxn ang="0">
                      <a:pos x="3007" y="428"/>
                    </a:cxn>
                    <a:cxn ang="0">
                      <a:pos x="831" y="3273"/>
                    </a:cxn>
                    <a:cxn ang="0">
                      <a:pos x="481" y="3412"/>
                    </a:cxn>
                    <a:cxn ang="0">
                      <a:pos x="105" y="3771"/>
                    </a:cxn>
                    <a:cxn ang="0">
                      <a:pos x="0" y="3667"/>
                    </a:cxn>
                    <a:cxn ang="0">
                      <a:pos x="131" y="3631"/>
                    </a:cxn>
                    <a:cxn ang="0">
                      <a:pos x="376" y="3385"/>
                    </a:cxn>
                    <a:cxn ang="0">
                      <a:pos x="165" y="3273"/>
                    </a:cxn>
                    <a:cxn ang="0">
                      <a:pos x="165" y="3176"/>
                    </a:cxn>
                    <a:cxn ang="0">
                      <a:pos x="411" y="3298"/>
                    </a:cxn>
                    <a:cxn ang="0">
                      <a:pos x="411" y="3186"/>
                    </a:cxn>
                    <a:cxn ang="0">
                      <a:pos x="603" y="3220"/>
                    </a:cxn>
                    <a:cxn ang="0">
                      <a:pos x="428" y="3079"/>
                    </a:cxn>
                    <a:cxn ang="0">
                      <a:pos x="629" y="3062"/>
                    </a:cxn>
                    <a:cxn ang="0">
                      <a:pos x="95" y="2844"/>
                    </a:cxn>
                    <a:cxn ang="0">
                      <a:pos x="95" y="2844"/>
                    </a:cxn>
                  </a:cxnLst>
                  <a:rect l="0" t="0" r="r" b="b"/>
                  <a:pathLst>
                    <a:path w="3007" h="3771">
                      <a:moveTo>
                        <a:pt x="95" y="2844"/>
                      </a:moveTo>
                      <a:lnTo>
                        <a:pt x="394" y="2834"/>
                      </a:lnTo>
                      <a:lnTo>
                        <a:pt x="821" y="3009"/>
                      </a:lnTo>
                      <a:lnTo>
                        <a:pt x="681" y="2817"/>
                      </a:lnTo>
                      <a:lnTo>
                        <a:pt x="367" y="2703"/>
                      </a:lnTo>
                      <a:lnTo>
                        <a:pt x="637" y="2720"/>
                      </a:lnTo>
                      <a:lnTo>
                        <a:pt x="979" y="2870"/>
                      </a:lnTo>
                      <a:lnTo>
                        <a:pt x="2859" y="420"/>
                      </a:lnTo>
                      <a:lnTo>
                        <a:pt x="2578" y="148"/>
                      </a:lnTo>
                      <a:lnTo>
                        <a:pt x="2308" y="0"/>
                      </a:lnTo>
                      <a:lnTo>
                        <a:pt x="2692" y="78"/>
                      </a:lnTo>
                      <a:lnTo>
                        <a:pt x="3007" y="428"/>
                      </a:lnTo>
                      <a:lnTo>
                        <a:pt x="831" y="3273"/>
                      </a:lnTo>
                      <a:lnTo>
                        <a:pt x="481" y="3412"/>
                      </a:lnTo>
                      <a:lnTo>
                        <a:pt x="105" y="3771"/>
                      </a:lnTo>
                      <a:lnTo>
                        <a:pt x="0" y="3667"/>
                      </a:lnTo>
                      <a:lnTo>
                        <a:pt x="131" y="3631"/>
                      </a:lnTo>
                      <a:lnTo>
                        <a:pt x="376" y="3385"/>
                      </a:lnTo>
                      <a:lnTo>
                        <a:pt x="165" y="3273"/>
                      </a:lnTo>
                      <a:lnTo>
                        <a:pt x="165" y="3176"/>
                      </a:lnTo>
                      <a:lnTo>
                        <a:pt x="411" y="3298"/>
                      </a:lnTo>
                      <a:lnTo>
                        <a:pt x="411" y="3186"/>
                      </a:lnTo>
                      <a:lnTo>
                        <a:pt x="603" y="3220"/>
                      </a:lnTo>
                      <a:lnTo>
                        <a:pt x="428" y="3079"/>
                      </a:lnTo>
                      <a:lnTo>
                        <a:pt x="629" y="3062"/>
                      </a:lnTo>
                      <a:lnTo>
                        <a:pt x="95" y="2844"/>
                      </a:lnTo>
                      <a:lnTo>
                        <a:pt x="95" y="2844"/>
                      </a:lnTo>
                      <a:close/>
                    </a:path>
                  </a:pathLst>
                </a:custGeom>
                <a:solidFill>
                  <a:schemeClr val="accent2"/>
                </a:solidFill>
                <a:ln w="9525">
                  <a:noFill/>
                  <a:round/>
                  <a:headEnd/>
                  <a:tailEnd/>
                </a:ln>
              </p:spPr>
              <p:txBody>
                <a:bodyPr>
                  <a:prstTxWarp prst="textNoShape">
                    <a:avLst/>
                  </a:prstTxWarp>
                </a:bodyPr>
                <a:lstStyle/>
                <a:p>
                  <a:pPr>
                    <a:defRPr/>
                  </a:pPr>
                  <a:endParaRPr lang="en-US">
                    <a:latin typeface="Times" pitchFamily="-105" charset="0"/>
                  </a:endParaRPr>
                </a:p>
              </p:txBody>
            </p:sp>
            <p:sp>
              <p:nvSpPr>
                <p:cNvPr id="3120" name="Freeform 48"/>
                <p:cNvSpPr>
                  <a:spLocks/>
                </p:cNvSpPr>
                <p:nvPr/>
              </p:nvSpPr>
              <p:spPr bwMode="auto">
                <a:xfrm rot="-3172564">
                  <a:off x="5300" y="894"/>
                  <a:ext cx="169" cy="122"/>
                </a:xfrm>
                <a:custGeom>
                  <a:avLst/>
                  <a:gdLst/>
                  <a:ahLst/>
                  <a:cxnLst>
                    <a:cxn ang="0">
                      <a:pos x="0" y="80"/>
                    </a:cxn>
                    <a:cxn ang="0">
                      <a:pos x="255" y="106"/>
                    </a:cxn>
                    <a:cxn ang="0">
                      <a:pos x="639" y="342"/>
                    </a:cxn>
                    <a:cxn ang="0">
                      <a:pos x="673" y="289"/>
                    </a:cxn>
                    <a:cxn ang="0">
                      <a:pos x="447" y="114"/>
                    </a:cxn>
                    <a:cxn ang="0">
                      <a:pos x="26" y="0"/>
                    </a:cxn>
                    <a:cxn ang="0">
                      <a:pos x="0" y="80"/>
                    </a:cxn>
                    <a:cxn ang="0">
                      <a:pos x="0" y="80"/>
                    </a:cxn>
                  </a:cxnLst>
                  <a:rect l="0" t="0" r="r" b="b"/>
                  <a:pathLst>
                    <a:path w="673" h="342">
                      <a:moveTo>
                        <a:pt x="0" y="80"/>
                      </a:moveTo>
                      <a:lnTo>
                        <a:pt x="255" y="106"/>
                      </a:lnTo>
                      <a:lnTo>
                        <a:pt x="639" y="342"/>
                      </a:lnTo>
                      <a:lnTo>
                        <a:pt x="673" y="289"/>
                      </a:lnTo>
                      <a:lnTo>
                        <a:pt x="447" y="114"/>
                      </a:lnTo>
                      <a:lnTo>
                        <a:pt x="26" y="0"/>
                      </a:lnTo>
                      <a:lnTo>
                        <a:pt x="0" y="80"/>
                      </a:lnTo>
                      <a:lnTo>
                        <a:pt x="0" y="80"/>
                      </a:lnTo>
                      <a:close/>
                    </a:path>
                  </a:pathLst>
                </a:custGeom>
                <a:solidFill>
                  <a:schemeClr val="accent2"/>
                </a:solidFill>
                <a:ln w="9525">
                  <a:noFill/>
                  <a:round/>
                  <a:headEnd/>
                  <a:tailEnd/>
                </a:ln>
              </p:spPr>
              <p:txBody>
                <a:bodyPr>
                  <a:prstTxWarp prst="textNoShape">
                    <a:avLst/>
                  </a:prstTxWarp>
                </a:bodyPr>
                <a:lstStyle/>
                <a:p>
                  <a:pPr>
                    <a:defRPr/>
                  </a:pPr>
                  <a:endParaRPr lang="en-US">
                    <a:latin typeface="Times" pitchFamily="-105" charset="0"/>
                  </a:endParaRPr>
                </a:p>
              </p:txBody>
            </p:sp>
            <p:sp>
              <p:nvSpPr>
                <p:cNvPr id="3121" name="Freeform 49"/>
                <p:cNvSpPr>
                  <a:spLocks/>
                </p:cNvSpPr>
                <p:nvPr/>
              </p:nvSpPr>
              <p:spPr bwMode="auto">
                <a:xfrm rot="-3172564">
                  <a:off x="5253" y="803"/>
                  <a:ext cx="181" cy="144"/>
                </a:xfrm>
                <a:custGeom>
                  <a:avLst/>
                  <a:gdLst/>
                  <a:ahLst/>
                  <a:cxnLst>
                    <a:cxn ang="0">
                      <a:pos x="0" y="78"/>
                    </a:cxn>
                    <a:cxn ang="0">
                      <a:pos x="340" y="148"/>
                    </a:cxn>
                    <a:cxn ang="0">
                      <a:pos x="638" y="403"/>
                    </a:cxn>
                    <a:cxn ang="0">
                      <a:pos x="716" y="296"/>
                    </a:cxn>
                    <a:cxn ang="0">
                      <a:pos x="420" y="114"/>
                    </a:cxn>
                    <a:cxn ang="0">
                      <a:pos x="70" y="0"/>
                    </a:cxn>
                    <a:cxn ang="0">
                      <a:pos x="0" y="78"/>
                    </a:cxn>
                    <a:cxn ang="0">
                      <a:pos x="0" y="78"/>
                    </a:cxn>
                  </a:cxnLst>
                  <a:rect l="0" t="0" r="r" b="b"/>
                  <a:pathLst>
                    <a:path w="716" h="403">
                      <a:moveTo>
                        <a:pt x="0" y="78"/>
                      </a:moveTo>
                      <a:lnTo>
                        <a:pt x="340" y="148"/>
                      </a:lnTo>
                      <a:lnTo>
                        <a:pt x="638" y="403"/>
                      </a:lnTo>
                      <a:lnTo>
                        <a:pt x="716" y="296"/>
                      </a:lnTo>
                      <a:lnTo>
                        <a:pt x="420" y="114"/>
                      </a:lnTo>
                      <a:lnTo>
                        <a:pt x="70" y="0"/>
                      </a:lnTo>
                      <a:lnTo>
                        <a:pt x="0" y="78"/>
                      </a:lnTo>
                      <a:lnTo>
                        <a:pt x="0" y="78"/>
                      </a:lnTo>
                      <a:close/>
                    </a:path>
                  </a:pathLst>
                </a:custGeom>
                <a:solidFill>
                  <a:schemeClr val="accent2"/>
                </a:solidFill>
                <a:ln w="9525">
                  <a:noFill/>
                  <a:round/>
                  <a:headEnd/>
                  <a:tailEnd/>
                </a:ln>
              </p:spPr>
              <p:txBody>
                <a:bodyPr>
                  <a:prstTxWarp prst="textNoShape">
                    <a:avLst/>
                  </a:prstTxWarp>
                </a:bodyPr>
                <a:lstStyle/>
                <a:p>
                  <a:pPr>
                    <a:defRPr/>
                  </a:pPr>
                  <a:endParaRPr lang="en-US">
                    <a:latin typeface="Times" pitchFamily="-105" charset="0"/>
                  </a:endParaRPr>
                </a:p>
              </p:txBody>
            </p:sp>
            <p:sp>
              <p:nvSpPr>
                <p:cNvPr id="3122" name="Freeform 50"/>
                <p:cNvSpPr>
                  <a:spLocks/>
                </p:cNvSpPr>
                <p:nvPr/>
              </p:nvSpPr>
              <p:spPr bwMode="auto">
                <a:xfrm rot="-3172564">
                  <a:off x="4985" y="210"/>
                  <a:ext cx="181" cy="147"/>
                </a:xfrm>
                <a:custGeom>
                  <a:avLst/>
                  <a:gdLst/>
                  <a:ahLst/>
                  <a:cxnLst>
                    <a:cxn ang="0">
                      <a:pos x="0" y="78"/>
                    </a:cxn>
                    <a:cxn ang="0">
                      <a:pos x="316" y="139"/>
                    </a:cxn>
                    <a:cxn ang="0">
                      <a:pos x="649" y="411"/>
                    </a:cxn>
                    <a:cxn ang="0">
                      <a:pos x="717" y="314"/>
                    </a:cxn>
                    <a:cxn ang="0">
                      <a:pos x="394" y="87"/>
                    </a:cxn>
                    <a:cxn ang="0">
                      <a:pos x="54" y="0"/>
                    </a:cxn>
                    <a:cxn ang="0">
                      <a:pos x="0" y="78"/>
                    </a:cxn>
                    <a:cxn ang="0">
                      <a:pos x="0" y="78"/>
                    </a:cxn>
                  </a:cxnLst>
                  <a:rect l="0" t="0" r="r" b="b"/>
                  <a:pathLst>
                    <a:path w="717" h="411">
                      <a:moveTo>
                        <a:pt x="0" y="78"/>
                      </a:moveTo>
                      <a:lnTo>
                        <a:pt x="316" y="139"/>
                      </a:lnTo>
                      <a:lnTo>
                        <a:pt x="649" y="411"/>
                      </a:lnTo>
                      <a:lnTo>
                        <a:pt x="717" y="314"/>
                      </a:lnTo>
                      <a:lnTo>
                        <a:pt x="394" y="87"/>
                      </a:lnTo>
                      <a:lnTo>
                        <a:pt x="54" y="0"/>
                      </a:lnTo>
                      <a:lnTo>
                        <a:pt x="0" y="78"/>
                      </a:lnTo>
                      <a:lnTo>
                        <a:pt x="0" y="78"/>
                      </a:lnTo>
                      <a:close/>
                    </a:path>
                  </a:pathLst>
                </a:custGeom>
                <a:solidFill>
                  <a:schemeClr val="accent2"/>
                </a:solidFill>
                <a:ln w="9525">
                  <a:noFill/>
                  <a:round/>
                  <a:headEnd/>
                  <a:tailEnd/>
                </a:ln>
              </p:spPr>
              <p:txBody>
                <a:bodyPr>
                  <a:prstTxWarp prst="textNoShape">
                    <a:avLst/>
                  </a:prstTxWarp>
                </a:bodyPr>
                <a:lstStyle/>
                <a:p>
                  <a:pPr>
                    <a:defRPr/>
                  </a:pPr>
                  <a:endParaRPr lang="en-US">
                    <a:latin typeface="Times" pitchFamily="-105" charset="0"/>
                  </a:endParaRPr>
                </a:p>
              </p:txBody>
            </p:sp>
            <p:sp>
              <p:nvSpPr>
                <p:cNvPr id="3123" name="Freeform 51"/>
                <p:cNvSpPr>
                  <a:spLocks/>
                </p:cNvSpPr>
                <p:nvPr/>
              </p:nvSpPr>
              <p:spPr bwMode="auto">
                <a:xfrm rot="-3172564">
                  <a:off x="4950" y="139"/>
                  <a:ext cx="179" cy="138"/>
                </a:xfrm>
                <a:custGeom>
                  <a:avLst/>
                  <a:gdLst/>
                  <a:ahLst/>
                  <a:cxnLst>
                    <a:cxn ang="0">
                      <a:pos x="0" y="88"/>
                    </a:cxn>
                    <a:cxn ang="0">
                      <a:pos x="272" y="131"/>
                    </a:cxn>
                    <a:cxn ang="0">
                      <a:pos x="665" y="386"/>
                    </a:cxn>
                    <a:cxn ang="0">
                      <a:pos x="709" y="308"/>
                    </a:cxn>
                    <a:cxn ang="0">
                      <a:pos x="306" y="53"/>
                    </a:cxn>
                    <a:cxn ang="0">
                      <a:pos x="43" y="0"/>
                    </a:cxn>
                    <a:cxn ang="0">
                      <a:pos x="0" y="88"/>
                    </a:cxn>
                    <a:cxn ang="0">
                      <a:pos x="0" y="88"/>
                    </a:cxn>
                  </a:cxnLst>
                  <a:rect l="0" t="0" r="r" b="b"/>
                  <a:pathLst>
                    <a:path w="709" h="386">
                      <a:moveTo>
                        <a:pt x="0" y="88"/>
                      </a:moveTo>
                      <a:lnTo>
                        <a:pt x="272" y="131"/>
                      </a:lnTo>
                      <a:lnTo>
                        <a:pt x="665" y="386"/>
                      </a:lnTo>
                      <a:lnTo>
                        <a:pt x="709" y="308"/>
                      </a:lnTo>
                      <a:lnTo>
                        <a:pt x="306" y="53"/>
                      </a:lnTo>
                      <a:lnTo>
                        <a:pt x="43" y="0"/>
                      </a:lnTo>
                      <a:lnTo>
                        <a:pt x="0" y="88"/>
                      </a:lnTo>
                      <a:lnTo>
                        <a:pt x="0" y="88"/>
                      </a:lnTo>
                      <a:close/>
                    </a:path>
                  </a:pathLst>
                </a:custGeom>
                <a:solidFill>
                  <a:schemeClr val="accent2"/>
                </a:solidFill>
                <a:ln w="9525">
                  <a:noFill/>
                  <a:round/>
                  <a:headEnd/>
                  <a:tailEnd/>
                </a:ln>
              </p:spPr>
              <p:txBody>
                <a:bodyPr>
                  <a:prstTxWarp prst="textNoShape">
                    <a:avLst/>
                  </a:prstTxWarp>
                </a:bodyPr>
                <a:lstStyle/>
                <a:p>
                  <a:pPr>
                    <a:defRPr/>
                  </a:pPr>
                  <a:endParaRPr lang="en-US">
                    <a:latin typeface="Times" pitchFamily="-105" charset="0"/>
                  </a:endParaRPr>
                </a:p>
              </p:txBody>
            </p:sp>
          </p:grpSp>
        </p:grpSp>
        <p:sp>
          <p:nvSpPr>
            <p:cNvPr id="3124" name="Line 52"/>
            <p:cNvSpPr>
              <a:spLocks noChangeShapeType="1"/>
            </p:cNvSpPr>
            <p:nvPr/>
          </p:nvSpPr>
          <p:spPr bwMode="auto">
            <a:xfrm>
              <a:off x="4870" y="84"/>
              <a:ext cx="42" cy="96"/>
            </a:xfrm>
            <a:prstGeom prst="line">
              <a:avLst/>
            </a:prstGeom>
            <a:noFill/>
            <a:ln w="38100">
              <a:solidFill>
                <a:schemeClr val="accent2"/>
              </a:solidFill>
              <a:round/>
              <a:headEnd/>
              <a:tailEnd/>
            </a:ln>
            <a:effectLst/>
          </p:spPr>
          <p:txBody>
            <a:bodyPr>
              <a:prstTxWarp prst="textNoShape">
                <a:avLst/>
              </a:prstTxWarp>
            </a:bodyPr>
            <a:lstStyle/>
            <a:p>
              <a:pPr>
                <a:defRPr/>
              </a:pPr>
              <a:endParaRPr lang="en-US">
                <a:latin typeface="Times" charset="0"/>
              </a:endParaRPr>
            </a:p>
          </p:txBody>
        </p:sp>
      </p:grpSp>
    </p:spTree>
  </p:cSld>
  <p:clrMap bg1="lt1" tx1="dk1" bg2="lt2" tx2="dk2" accent1="accent1" accent2="accent2" accent3="accent3" accent4="accent4" accent5="accent5" accent6="accent6" hlink="hlink" folHlink="folHlink"/>
  <p:sldLayoutIdLst>
    <p:sldLayoutId id="2147483696"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rtl="0" eaLnBrk="0" fontAlgn="base" hangingPunct="0">
        <a:spcBef>
          <a:spcPct val="0"/>
        </a:spcBef>
        <a:spcAft>
          <a:spcPct val="0"/>
        </a:spcAft>
        <a:defRPr sz="4400">
          <a:solidFill>
            <a:schemeClr val="tx1"/>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1"/>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1"/>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1"/>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1"/>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1"/>
          </a:solidFill>
          <a:latin typeface="Arial" charset="0"/>
        </a:defRPr>
      </a:lvl6pPr>
      <a:lvl7pPr marL="914400" algn="ctr" rtl="0" fontAlgn="base">
        <a:spcBef>
          <a:spcPct val="0"/>
        </a:spcBef>
        <a:spcAft>
          <a:spcPct val="0"/>
        </a:spcAft>
        <a:defRPr sz="4400">
          <a:solidFill>
            <a:schemeClr val="tx1"/>
          </a:solidFill>
          <a:latin typeface="Arial" charset="0"/>
        </a:defRPr>
      </a:lvl7pPr>
      <a:lvl8pPr marL="1371600" algn="ctr" rtl="0" fontAlgn="base">
        <a:spcBef>
          <a:spcPct val="0"/>
        </a:spcBef>
        <a:spcAft>
          <a:spcPct val="0"/>
        </a:spcAft>
        <a:defRPr sz="4400">
          <a:solidFill>
            <a:schemeClr val="tx1"/>
          </a:solidFill>
          <a:latin typeface="Arial" charset="0"/>
        </a:defRPr>
      </a:lvl8pPr>
      <a:lvl9pPr marL="1828800" algn="ctr" rtl="0" fontAlgn="base">
        <a:spcBef>
          <a:spcPct val="0"/>
        </a:spcBef>
        <a:spcAft>
          <a:spcPct val="0"/>
        </a:spcAft>
        <a:defRPr sz="4400">
          <a:solidFill>
            <a:schemeClr val="tx1"/>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4" Type="http://schemas.openxmlformats.org/officeDocument/2006/relationships/image" Target="../media/image12.jpeg"/><Relationship Id="rId1" Type="http://schemas.openxmlformats.org/officeDocument/2006/relationships/themeOverride" Target="../theme/themeOverride7.xml"/><Relationship Id="rId2"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4" Type="http://schemas.openxmlformats.org/officeDocument/2006/relationships/image" Target="../media/image13.jpeg"/><Relationship Id="rId1" Type="http://schemas.openxmlformats.org/officeDocument/2006/relationships/themeOverride" Target="../theme/themeOverride8.xml"/><Relationship Id="rId2"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4" Type="http://schemas.openxmlformats.org/officeDocument/2006/relationships/image" Target="../media/image13.jpeg"/><Relationship Id="rId1" Type="http://schemas.openxmlformats.org/officeDocument/2006/relationships/themeOverride" Target="../theme/themeOverride9.xml"/><Relationship Id="rId2"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3.xml"/><Relationship Id="rId3" Type="http://schemas.openxmlformats.org/officeDocument/2006/relationships/image" Target="../media/image1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5.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5.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6.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7.png"/><Relationship Id="rId3" Type="http://schemas.openxmlformats.org/officeDocument/2006/relationships/image" Target="../media/image18.jpe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4.xml"/><Relationship Id="rId4" Type="http://schemas.openxmlformats.org/officeDocument/2006/relationships/image" Target="../media/image19.jpeg"/><Relationship Id="rId1" Type="http://schemas.openxmlformats.org/officeDocument/2006/relationships/themeOverride" Target="../theme/themeOverride10.xml"/><Relationship Id="rId2"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xml"/><Relationship Id="rId3" Type="http://schemas.openxmlformats.org/officeDocument/2006/relationships/image" Target="../media/image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5.xml"/><Relationship Id="rId3" Type="http://schemas.openxmlformats.org/officeDocument/2006/relationships/image" Target="../media/image22.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6.xml"/><Relationship Id="rId3" Type="http://schemas.openxmlformats.org/officeDocument/2006/relationships/image" Target="../media/image22.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3.png"/><Relationship Id="rId3" Type="http://schemas.openxmlformats.org/officeDocument/2006/relationships/image" Target="../media/image24.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5.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6.gif"/></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7.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7.xml"/><Relationship Id="rId3" Type="http://schemas.openxmlformats.org/officeDocument/2006/relationships/image" Target="../media/image28.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8.xml"/><Relationship Id="rId3" Type="http://schemas.openxmlformats.org/officeDocument/2006/relationships/image" Target="../media/image1.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9.xml"/><Relationship Id="rId3" Type="http://schemas.openxmlformats.org/officeDocument/2006/relationships/image" Target="../media/image29.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xml"/><Relationship Id="rId3" Type="http://schemas.openxmlformats.org/officeDocument/2006/relationships/image" Target="../media/image2.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0.xml"/><Relationship Id="rId3" Type="http://schemas.openxmlformats.org/officeDocument/2006/relationships/image" Target="../media/image29.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1.xml"/><Relationship Id="rId3" Type="http://schemas.openxmlformats.org/officeDocument/2006/relationships/image" Target="../media/image30.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2.xml"/><Relationship Id="rId3" Type="http://schemas.openxmlformats.org/officeDocument/2006/relationships/image" Target="../media/image30.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3.xml"/><Relationship Id="rId3" Type="http://schemas.openxmlformats.org/officeDocument/2006/relationships/image" Target="../media/image31.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4.xml"/><Relationship Id="rId3" Type="http://schemas.openxmlformats.org/officeDocument/2006/relationships/image" Target="../media/image31.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5.xml"/><Relationship Id="rId3" Type="http://schemas.openxmlformats.org/officeDocument/2006/relationships/image" Target="../media/image32.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3.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4.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5.png"/><Relationship Id="rId3" Type="http://schemas.openxmlformats.org/officeDocument/2006/relationships/image" Target="../media/image36.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7.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4" Type="http://schemas.openxmlformats.org/officeDocument/2006/relationships/image" Target="../media/image3.jpeg"/><Relationship Id="rId5" Type="http://schemas.openxmlformats.org/officeDocument/2006/relationships/image" Target="../media/image4.jpeg"/><Relationship Id="rId1" Type="http://schemas.openxmlformats.org/officeDocument/2006/relationships/themeOverride" Target="../theme/themeOverride1.xml"/><Relationship Id="rId2"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8.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9.png"/><Relationship Id="rId3" Type="http://schemas.openxmlformats.org/officeDocument/2006/relationships/image" Target="../media/image38.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0.png"/><Relationship Id="rId3" Type="http://schemas.openxmlformats.org/officeDocument/2006/relationships/image" Target="../media/image41.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2.jpeg"/><Relationship Id="rId3" Type="http://schemas.openxmlformats.org/officeDocument/2006/relationships/image" Target="../media/image43.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4.jpeg"/></Relationships>
</file>

<file path=ppt/slides/_rels/slide45.xml.rels><?xml version="1.0" encoding="UTF-8" standalone="yes"?>
<Relationships xmlns="http://schemas.openxmlformats.org/package/2006/relationships"><Relationship Id="rId3" Type="http://schemas.openxmlformats.org/officeDocument/2006/relationships/image" Target="../media/image45.jpeg"/><Relationship Id="rId4" Type="http://schemas.openxmlformats.org/officeDocument/2006/relationships/image" Target="../media/image46.jpeg"/><Relationship Id="rId5" Type="http://schemas.openxmlformats.org/officeDocument/2006/relationships/image" Target="../media/image47.jpeg"/><Relationship Id="rId1" Type="http://schemas.openxmlformats.org/officeDocument/2006/relationships/slideLayout" Target="../slideLayouts/slideLayout4.xml"/><Relationship Id="rId2" Type="http://schemas.openxmlformats.org/officeDocument/2006/relationships/notesSlide" Target="../notesSlides/notesSlide26.xml"/></Relationships>
</file>

<file path=ppt/slides/_rels/slide46.xml.rels><?xml version="1.0" encoding="UTF-8" standalone="yes"?>
<Relationships xmlns="http://schemas.openxmlformats.org/package/2006/relationships"><Relationship Id="rId3" Type="http://schemas.openxmlformats.org/officeDocument/2006/relationships/image" Target="../media/image48.jpeg"/><Relationship Id="rId4" Type="http://schemas.openxmlformats.org/officeDocument/2006/relationships/image" Target="../media/image49.jpeg"/><Relationship Id="rId1" Type="http://schemas.openxmlformats.org/officeDocument/2006/relationships/slideLayout" Target="../slideLayouts/slideLayout4.xml"/><Relationship Id="rId2" Type="http://schemas.openxmlformats.org/officeDocument/2006/relationships/notesSlide" Target="../notesSlides/notesSlide2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0.png"/><Relationship Id="rId3" Type="http://schemas.openxmlformats.org/officeDocument/2006/relationships/image" Target="../media/image51.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2.jpe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3.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4" Type="http://schemas.openxmlformats.org/officeDocument/2006/relationships/image" Target="../media/image5.png"/><Relationship Id="rId5" Type="http://schemas.openxmlformats.org/officeDocument/2006/relationships/image" Target="../media/image6.png"/><Relationship Id="rId1" Type="http://schemas.openxmlformats.org/officeDocument/2006/relationships/themeOverride" Target="../theme/themeOverride2.xml"/><Relationship Id="rId2"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4.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5.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6.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7.jpeg"/><Relationship Id="rId3" Type="http://schemas.openxmlformats.org/officeDocument/2006/relationships/image" Target="../media/image58.jpe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9.jpeg"/></Relationships>
</file>

<file path=ppt/slides/_rels/slide55.xml.rels><?xml version="1.0" encoding="UTF-8" standalone="yes"?>
<Relationships xmlns="http://schemas.openxmlformats.org/package/2006/relationships"><Relationship Id="rId3" Type="http://schemas.openxmlformats.org/officeDocument/2006/relationships/image" Target="../media/image60.jpeg"/><Relationship Id="rId4" Type="http://schemas.openxmlformats.org/officeDocument/2006/relationships/image" Target="../media/image61.gif"/><Relationship Id="rId5" Type="http://schemas.openxmlformats.org/officeDocument/2006/relationships/image" Target="../media/image62.gif"/><Relationship Id="rId6" Type="http://schemas.openxmlformats.org/officeDocument/2006/relationships/image" Target="../media/image63.jpeg"/><Relationship Id="rId1" Type="http://schemas.openxmlformats.org/officeDocument/2006/relationships/slideLayout" Target="../slideLayouts/slideLayout4.xml"/><Relationship Id="rId2" Type="http://schemas.openxmlformats.org/officeDocument/2006/relationships/notesSlide" Target="../notesSlides/notesSlide28.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4" Type="http://schemas.openxmlformats.org/officeDocument/2006/relationships/image" Target="../media/image7.png"/><Relationship Id="rId1" Type="http://schemas.openxmlformats.org/officeDocument/2006/relationships/themeOverride" Target="../theme/themeOverride3.xml"/><Relationship Id="rId2"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4" Type="http://schemas.openxmlformats.org/officeDocument/2006/relationships/image" Target="../media/image8.jpeg"/><Relationship Id="rId1" Type="http://schemas.openxmlformats.org/officeDocument/2006/relationships/themeOverride" Target="../theme/themeOverride4.xml"/><Relationship Id="rId2"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4" Type="http://schemas.openxmlformats.org/officeDocument/2006/relationships/image" Target="../media/image8.jpeg"/><Relationship Id="rId1" Type="http://schemas.openxmlformats.org/officeDocument/2006/relationships/themeOverride" Target="../theme/themeOverride5.xml"/><Relationship Id="rId2"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4" Type="http://schemas.openxmlformats.org/officeDocument/2006/relationships/image" Target="../media/image9.jpeg"/><Relationship Id="rId5" Type="http://schemas.openxmlformats.org/officeDocument/2006/relationships/image" Target="../media/image10.jpeg"/><Relationship Id="rId6" Type="http://schemas.openxmlformats.org/officeDocument/2006/relationships/image" Target="../media/image11.jpeg"/><Relationship Id="rId1" Type="http://schemas.openxmlformats.org/officeDocument/2006/relationships/themeOverride" Target="../theme/themeOverride6.xml"/><Relationship Id="rId2"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1371600" y="914400"/>
            <a:ext cx="6400800" cy="2273300"/>
          </a:xfrm>
        </p:spPr>
        <p:txBody>
          <a:bodyPr/>
          <a:lstStyle/>
          <a:p>
            <a:pPr eaLnBrk="1" hangingPunct="1">
              <a:defRPr/>
            </a:pPr>
            <a:r>
              <a:rPr lang="en-US"/>
              <a:t>RENNAISANCE</a:t>
            </a:r>
            <a:br>
              <a:rPr lang="en-US"/>
            </a:br>
            <a:r>
              <a:rPr lang="en-US"/>
              <a:t>PERSPECTIVE</a:t>
            </a:r>
          </a:p>
        </p:txBody>
      </p:sp>
      <p:sp>
        <p:nvSpPr>
          <p:cNvPr id="2051" name="Rectangle 3"/>
          <p:cNvSpPr>
            <a:spLocks noGrp="1" noChangeArrowheads="1"/>
          </p:cNvSpPr>
          <p:nvPr>
            <p:ph type="subTitle" idx="1"/>
          </p:nvPr>
        </p:nvSpPr>
        <p:spPr>
          <a:xfrm>
            <a:off x="1549400" y="3454400"/>
            <a:ext cx="6032500" cy="1003300"/>
          </a:xfrm>
        </p:spPr>
        <p:txBody>
          <a:bodyPr/>
          <a:lstStyle/>
          <a:p>
            <a:pPr eaLnBrk="1" hangingPunct="1">
              <a:defRPr/>
            </a:pPr>
            <a:r>
              <a:rPr lang="en-US"/>
              <a:t>Basic ideas on Western</a:t>
            </a:r>
          </a:p>
          <a:p>
            <a:pPr eaLnBrk="1" hangingPunct="1">
              <a:defRPr/>
            </a:pPr>
            <a:r>
              <a:rPr lang="en-US"/>
              <a:t>Spatial</a:t>
            </a:r>
          </a:p>
          <a:p>
            <a:pPr eaLnBrk="1" hangingPunct="1">
              <a:defRPr/>
            </a:pPr>
            <a:r>
              <a:rPr lang="en-US"/>
              <a:t>Representation</a:t>
            </a:r>
          </a:p>
        </p:txBody>
      </p:sp>
    </p:spTree>
  </p:cSld>
  <p:clrMapOvr>
    <a:masterClrMapping/>
  </p:clrMapOvr>
  <p:transition spd="med" advTm="4000">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0" y="0"/>
            <a:ext cx="9144000" cy="2286000"/>
          </a:xfrm>
          <a:solidFill>
            <a:schemeClr val="accent1"/>
          </a:solidFill>
        </p:spPr>
        <p:txBody>
          <a:bodyPr anchor="t"/>
          <a:lstStyle/>
          <a:p>
            <a:pPr algn="r" eaLnBrk="1" hangingPunct="1"/>
            <a:r>
              <a:rPr lang="en-US">
                <a:solidFill>
                  <a:srgbClr val="2E2E2E"/>
                </a:solidFill>
                <a:ea typeface="ＭＳ Ｐゴシック" pitchFamily="-106" charset="-128"/>
                <a:cs typeface="ＭＳ Ｐゴシック" pitchFamily="-106" charset="-128"/>
              </a:rPr>
              <a:t>Perspective</a:t>
            </a:r>
            <a:br>
              <a:rPr lang="en-US">
                <a:solidFill>
                  <a:srgbClr val="2E2E2E"/>
                </a:solidFill>
                <a:ea typeface="ＭＳ Ｐゴシック" pitchFamily="-106" charset="-128"/>
                <a:cs typeface="ＭＳ Ｐゴシック" pitchFamily="-106" charset="-128"/>
              </a:rPr>
            </a:br>
            <a:r>
              <a:rPr lang="en-US" sz="2800">
                <a:solidFill>
                  <a:srgbClr val="2E2E2E"/>
                </a:solidFill>
                <a:ea typeface="ＭＳ Ｐゴシック" pitchFamily="-106" charset="-128"/>
                <a:cs typeface="ＭＳ Ｐゴシック" pitchFamily="-106" charset="-128"/>
              </a:rPr>
              <a:t>The Vanishing point in 1 point perspective</a:t>
            </a:r>
            <a:endParaRPr lang="en-US">
              <a:ea typeface="ＭＳ Ｐゴシック" pitchFamily="-106" charset="-128"/>
              <a:cs typeface="ＭＳ Ｐゴシック" pitchFamily="-106" charset="-128"/>
            </a:endParaRPr>
          </a:p>
        </p:txBody>
      </p:sp>
      <p:pic>
        <p:nvPicPr>
          <p:cNvPr id="22531" name="Picture 5" descr="vanishingpoint"/>
          <p:cNvPicPr>
            <a:picLocks noChangeAspect="1" noChangeArrowheads="1"/>
          </p:cNvPicPr>
          <p:nvPr/>
        </p:nvPicPr>
        <p:blipFill>
          <a:blip r:embed="rId4"/>
          <a:srcRect/>
          <a:stretch>
            <a:fillRect/>
          </a:stretch>
        </p:blipFill>
        <p:spPr bwMode="auto">
          <a:xfrm>
            <a:off x="1066800" y="1447800"/>
            <a:ext cx="6858000" cy="4895850"/>
          </a:xfrm>
          <a:prstGeom prst="rect">
            <a:avLst/>
          </a:prstGeom>
          <a:noFill/>
          <a:ln w="9525">
            <a:noFill/>
            <a:miter lim="800000"/>
            <a:headEnd/>
            <a:tailEnd/>
          </a:ln>
        </p:spPr>
      </p:pic>
      <p:sp>
        <p:nvSpPr>
          <p:cNvPr id="22532" name="Rectangle 3"/>
          <p:cNvSpPr>
            <a:spLocks noChangeArrowheads="1"/>
          </p:cNvSpPr>
          <p:nvPr/>
        </p:nvSpPr>
        <p:spPr bwMode="auto">
          <a:xfrm>
            <a:off x="152400" y="6396038"/>
            <a:ext cx="8423275" cy="461962"/>
          </a:xfrm>
          <a:prstGeom prst="rect">
            <a:avLst/>
          </a:prstGeom>
          <a:noFill/>
          <a:ln w="9525">
            <a:noFill/>
            <a:miter lim="800000"/>
            <a:headEnd/>
            <a:tailEnd/>
          </a:ln>
        </p:spPr>
        <p:txBody>
          <a:bodyPr wrap="none">
            <a:prstTxWarp prst="textNoShape">
              <a:avLst/>
            </a:prstTxWarp>
            <a:spAutoFit/>
          </a:bodyPr>
          <a:lstStyle/>
          <a:p>
            <a:r>
              <a:rPr lang="en-US" sz="1200">
                <a:latin typeface="Verdana" pitchFamily="-106" charset="0"/>
              </a:rPr>
              <a:t>Because the perspective system is based on optics and lenses (how we humans see), Photographic images</a:t>
            </a:r>
            <a:br>
              <a:rPr lang="en-US" sz="1200">
                <a:latin typeface="Verdana" pitchFamily="-106" charset="0"/>
              </a:rPr>
            </a:br>
            <a:r>
              <a:rPr lang="en-US" sz="1200">
                <a:latin typeface="Verdana" pitchFamily="-106" charset="0"/>
              </a:rPr>
              <a:t>match Perspective, since they capture reality from the point of view of a lens.</a:t>
            </a:r>
            <a:endParaRPr lang="en-US" sz="1200"/>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0" y="0"/>
            <a:ext cx="9144000" cy="2286000"/>
          </a:xfrm>
          <a:solidFill>
            <a:schemeClr val="accent1"/>
          </a:solidFill>
        </p:spPr>
        <p:txBody>
          <a:bodyPr anchor="t"/>
          <a:lstStyle/>
          <a:p>
            <a:pPr algn="r" eaLnBrk="1" hangingPunct="1"/>
            <a:r>
              <a:rPr lang="en-US">
                <a:solidFill>
                  <a:srgbClr val="2E2E2E"/>
                </a:solidFill>
                <a:ea typeface="ＭＳ Ｐゴシック" pitchFamily="-106" charset="-128"/>
                <a:cs typeface="ＭＳ Ｐゴシック" pitchFamily="-106" charset="-128"/>
              </a:rPr>
              <a:t>Perspective</a:t>
            </a:r>
            <a:br>
              <a:rPr lang="en-US">
                <a:solidFill>
                  <a:srgbClr val="2E2E2E"/>
                </a:solidFill>
                <a:ea typeface="ＭＳ Ｐゴシック" pitchFamily="-106" charset="-128"/>
                <a:cs typeface="ＭＳ Ｐゴシック" pitchFamily="-106" charset="-128"/>
              </a:rPr>
            </a:br>
            <a:r>
              <a:rPr lang="en-US" sz="2800">
                <a:solidFill>
                  <a:srgbClr val="2E2E2E"/>
                </a:solidFill>
                <a:ea typeface="ＭＳ Ｐゴシック" pitchFamily="-106" charset="-128"/>
                <a:cs typeface="ＭＳ Ｐゴシック" pitchFamily="-106" charset="-128"/>
              </a:rPr>
              <a:t>Vanishing point</a:t>
            </a:r>
            <a:endParaRPr lang="en-US">
              <a:ea typeface="ＭＳ Ｐゴシック" pitchFamily="-106" charset="-128"/>
              <a:cs typeface="ＭＳ Ｐゴシック" pitchFamily="-106" charset="-128"/>
            </a:endParaRPr>
          </a:p>
        </p:txBody>
      </p:sp>
      <p:sp>
        <p:nvSpPr>
          <p:cNvPr id="20483" name="AutoShape 4"/>
          <p:cNvSpPr>
            <a:spLocks noChangeArrowheads="1"/>
          </p:cNvSpPr>
          <p:nvPr/>
        </p:nvSpPr>
        <p:spPr bwMode="auto">
          <a:xfrm>
            <a:off x="2743200" y="1981200"/>
            <a:ext cx="5486400" cy="1752600"/>
          </a:xfrm>
          <a:prstGeom prst="leftArrowCallout">
            <a:avLst>
              <a:gd name="adj1" fmla="val 50000"/>
              <a:gd name="adj2" fmla="val 25000"/>
              <a:gd name="adj3" fmla="val 58696"/>
              <a:gd name="adj4" fmla="val 77380"/>
            </a:avLst>
          </a:prstGeom>
          <a:solidFill>
            <a:schemeClr val="accent1"/>
          </a:solidFill>
          <a:ln w="9525">
            <a:solidFill>
              <a:schemeClr val="tx1"/>
            </a:solidFill>
            <a:miter lim="800000"/>
            <a:headEnd/>
            <a:tailEnd/>
          </a:ln>
        </p:spPr>
        <p:txBody>
          <a:bodyPr>
            <a:prstTxWarp prst="textNoShape">
              <a:avLst/>
            </a:prstTxWarp>
          </a:bodyPr>
          <a:lstStyle/>
          <a:p>
            <a:r>
              <a:rPr lang="en-US"/>
              <a:t>     </a:t>
            </a:r>
            <a:r>
              <a:rPr lang="en-US">
                <a:solidFill>
                  <a:srgbClr val="336666"/>
                </a:solidFill>
                <a:latin typeface="Arial" pitchFamily="-106" charset="0"/>
              </a:rPr>
              <a:t>VP vanishing point</a:t>
            </a:r>
          </a:p>
          <a:p>
            <a:endParaRPr lang="en-US">
              <a:solidFill>
                <a:srgbClr val="336666"/>
              </a:solidFill>
              <a:latin typeface="Arial" pitchFamily="-106" charset="0"/>
            </a:endParaRPr>
          </a:p>
          <a:p>
            <a:r>
              <a:rPr lang="en-US" sz="1800">
                <a:solidFill>
                  <a:srgbClr val="336666"/>
                </a:solidFill>
                <a:latin typeface="Arial" pitchFamily="-106" charset="0"/>
              </a:rPr>
              <a:t>	On the horizon line</a:t>
            </a:r>
          </a:p>
          <a:p>
            <a:r>
              <a:rPr lang="en-US" sz="1800">
                <a:solidFill>
                  <a:srgbClr val="336666"/>
                </a:solidFill>
                <a:latin typeface="Arial" pitchFamily="-106" charset="0"/>
              </a:rPr>
              <a:t>	Where all the vanishing lines 	converge.</a:t>
            </a:r>
            <a:endParaRPr lang="en-US">
              <a:solidFill>
                <a:srgbClr val="336666"/>
              </a:solidFill>
              <a:latin typeface="Arial" pitchFamily="-106" charset="0"/>
            </a:endParaRPr>
          </a:p>
        </p:txBody>
      </p:sp>
      <p:pic>
        <p:nvPicPr>
          <p:cNvPr id="20484" name="Picture 7" descr="lequai_vanshpointcocteau"/>
          <p:cNvPicPr>
            <a:picLocks noChangeAspect="1" noChangeArrowheads="1"/>
          </p:cNvPicPr>
          <p:nvPr/>
        </p:nvPicPr>
        <p:blipFill>
          <a:blip r:embed="rId4"/>
          <a:srcRect/>
          <a:stretch>
            <a:fillRect/>
          </a:stretch>
        </p:blipFill>
        <p:spPr bwMode="auto">
          <a:xfrm>
            <a:off x="0" y="0"/>
            <a:ext cx="9144000" cy="6858000"/>
          </a:xfrm>
          <a:prstGeom prst="rect">
            <a:avLst/>
          </a:prstGeom>
          <a:noFill/>
          <a:ln w="9525">
            <a:noFill/>
            <a:miter lim="800000"/>
            <a:headEnd/>
            <a:tailEnd/>
          </a:ln>
        </p:spPr>
      </p:pic>
      <p:sp>
        <p:nvSpPr>
          <p:cNvPr id="20485" name="Rectangle 4"/>
          <p:cNvSpPr>
            <a:spLocks noChangeArrowheads="1"/>
          </p:cNvSpPr>
          <p:nvPr/>
        </p:nvSpPr>
        <p:spPr bwMode="auto">
          <a:xfrm>
            <a:off x="0" y="6242050"/>
            <a:ext cx="4572000" cy="615950"/>
          </a:xfrm>
          <a:prstGeom prst="rect">
            <a:avLst/>
          </a:prstGeom>
          <a:noFill/>
          <a:ln w="9525">
            <a:noFill/>
            <a:miter lim="800000"/>
            <a:headEnd/>
            <a:tailEnd/>
          </a:ln>
        </p:spPr>
        <p:txBody>
          <a:bodyPr>
            <a:prstTxWarp prst="textNoShape">
              <a:avLst/>
            </a:prstTxWarp>
            <a:spAutoFit/>
          </a:bodyPr>
          <a:lstStyle/>
          <a:p>
            <a:pPr eaLnBrk="1" hangingPunct="1"/>
            <a:r>
              <a:rPr lang="en-US" sz="1000">
                <a:solidFill>
                  <a:srgbClr val="F0FFF6"/>
                </a:solidFill>
                <a:latin typeface="Verdana" pitchFamily="-106" charset="0"/>
                <a:ea typeface="Verdana" pitchFamily="-106" charset="0"/>
                <a:cs typeface="Verdana" pitchFamily="-106" charset="0"/>
              </a:rPr>
              <a:t>Vanishing lines.</a:t>
            </a:r>
            <a:br>
              <a:rPr lang="en-US" sz="1000">
                <a:solidFill>
                  <a:srgbClr val="F0FFF6"/>
                </a:solidFill>
                <a:latin typeface="Verdana" pitchFamily="-106" charset="0"/>
                <a:ea typeface="Verdana" pitchFamily="-106" charset="0"/>
                <a:cs typeface="Verdana" pitchFamily="-106" charset="0"/>
              </a:rPr>
            </a:br>
            <a:r>
              <a:rPr lang="en-US" sz="1000">
                <a:solidFill>
                  <a:srgbClr val="F0FFF6"/>
                </a:solidFill>
                <a:latin typeface="Verdana" pitchFamily="-106" charset="0"/>
                <a:ea typeface="Verdana" pitchFamily="-106" charset="0"/>
                <a:cs typeface="Verdana" pitchFamily="-106" charset="0"/>
              </a:rPr>
              <a:t>Frame of film “Lequai” from director Jean Cocteau</a:t>
            </a:r>
            <a:r>
              <a:rPr lang="en-US"/>
              <a:t>. </a:t>
            </a:r>
          </a:p>
        </p:txBody>
      </p:sp>
      <p:cxnSp>
        <p:nvCxnSpPr>
          <p:cNvPr id="7" name="Straight Connector 6"/>
          <p:cNvCxnSpPr/>
          <p:nvPr/>
        </p:nvCxnSpPr>
        <p:spPr bwMode="auto">
          <a:xfrm rot="10800000" flipV="1">
            <a:off x="4343400" y="4038600"/>
            <a:ext cx="4800600" cy="838200"/>
          </a:xfrm>
          <a:prstGeom prst="line">
            <a:avLst/>
          </a:prstGeom>
          <a:solidFill>
            <a:schemeClr val="accent1"/>
          </a:solidFill>
          <a:ln w="9525" cap="flat" cmpd="sng" algn="ctr">
            <a:solidFill>
              <a:srgbClr val="F0FFF6"/>
            </a:solidFill>
            <a:prstDash val="solid"/>
            <a:round/>
            <a:headEnd type="none" w="med" len="med"/>
            <a:tailEnd type="none" w="med" len="med"/>
          </a:ln>
          <a:effectLst/>
        </p:spPr>
      </p:cxnSp>
      <p:cxnSp>
        <p:nvCxnSpPr>
          <p:cNvPr id="9" name="Straight Connector 8"/>
          <p:cNvCxnSpPr/>
          <p:nvPr/>
        </p:nvCxnSpPr>
        <p:spPr bwMode="auto">
          <a:xfrm flipV="1">
            <a:off x="0" y="4876800"/>
            <a:ext cx="4343400" cy="838200"/>
          </a:xfrm>
          <a:prstGeom prst="line">
            <a:avLst/>
          </a:prstGeom>
          <a:solidFill>
            <a:schemeClr val="accent1"/>
          </a:solidFill>
          <a:ln w="25400" cap="flat" cmpd="sng" algn="ctr">
            <a:solidFill>
              <a:schemeClr val="tx1"/>
            </a:solidFill>
            <a:prstDash val="solid"/>
            <a:round/>
            <a:headEnd type="none" w="med" len="med"/>
            <a:tailEnd type="none" w="med" len="med"/>
          </a:ln>
          <a:effectLst/>
        </p:spPr>
      </p:cxnSp>
      <p:cxnSp>
        <p:nvCxnSpPr>
          <p:cNvPr id="12" name="Straight Connector 11"/>
          <p:cNvCxnSpPr/>
          <p:nvPr/>
        </p:nvCxnSpPr>
        <p:spPr bwMode="auto">
          <a:xfrm>
            <a:off x="0" y="4114800"/>
            <a:ext cx="4343400" cy="762000"/>
          </a:xfrm>
          <a:prstGeom prst="line">
            <a:avLst/>
          </a:prstGeom>
          <a:solidFill>
            <a:schemeClr val="accent1"/>
          </a:solidFill>
          <a:ln w="25400" cap="flat" cmpd="sng" algn="ctr">
            <a:solidFill>
              <a:schemeClr val="tx1"/>
            </a:solidFill>
            <a:prstDash val="solid"/>
            <a:round/>
            <a:headEnd type="none" w="med" len="med"/>
            <a:tailEnd type="none" w="med" len="med"/>
          </a:ln>
          <a:effectLst/>
        </p:spPr>
      </p:cxnSp>
      <p:cxnSp>
        <p:nvCxnSpPr>
          <p:cNvPr id="14" name="Straight Connector 13"/>
          <p:cNvCxnSpPr/>
          <p:nvPr/>
        </p:nvCxnSpPr>
        <p:spPr bwMode="auto">
          <a:xfrm rot="16200000" flipH="1">
            <a:off x="228600" y="762000"/>
            <a:ext cx="4876800" cy="3352800"/>
          </a:xfrm>
          <a:prstGeom prst="line">
            <a:avLst/>
          </a:prstGeom>
          <a:solidFill>
            <a:schemeClr val="accent1"/>
          </a:solidFill>
          <a:ln w="25400" cap="flat" cmpd="sng" algn="ctr">
            <a:solidFill>
              <a:schemeClr val="tx1"/>
            </a:solidFill>
            <a:prstDash val="solid"/>
            <a:round/>
            <a:headEnd type="none" w="med" len="med"/>
            <a:tailEnd type="none" w="med" len="med"/>
          </a:ln>
          <a:effectLst/>
        </p:spPr>
      </p:cxnSp>
      <p:cxnSp>
        <p:nvCxnSpPr>
          <p:cNvPr id="17" name="Straight Connector 16"/>
          <p:cNvCxnSpPr/>
          <p:nvPr/>
        </p:nvCxnSpPr>
        <p:spPr bwMode="auto">
          <a:xfrm rot="10800000">
            <a:off x="4343400" y="4876800"/>
            <a:ext cx="4800600" cy="1143000"/>
          </a:xfrm>
          <a:prstGeom prst="line">
            <a:avLst/>
          </a:prstGeom>
          <a:solidFill>
            <a:schemeClr val="accent1"/>
          </a:solidFill>
          <a:ln w="25400" cap="flat" cmpd="sng" algn="ctr">
            <a:solidFill>
              <a:srgbClr val="F0FFF6"/>
            </a:solidFill>
            <a:prstDash val="solid"/>
            <a:round/>
            <a:headEnd type="none" w="med" len="med"/>
            <a:tailEnd type="none" w="med" len="med"/>
          </a:ln>
          <a:effectLst/>
        </p:spPr>
      </p:cxnSp>
      <p:cxnSp>
        <p:nvCxnSpPr>
          <p:cNvPr id="21" name="Straight Connector 20"/>
          <p:cNvCxnSpPr/>
          <p:nvPr/>
        </p:nvCxnSpPr>
        <p:spPr bwMode="auto">
          <a:xfrm rot="10800000" flipV="1">
            <a:off x="4343400" y="3048000"/>
            <a:ext cx="4800600" cy="1828800"/>
          </a:xfrm>
          <a:prstGeom prst="line">
            <a:avLst/>
          </a:prstGeom>
          <a:solidFill>
            <a:schemeClr val="accent1"/>
          </a:solidFill>
          <a:ln w="25400" cap="flat" cmpd="sng" algn="ctr">
            <a:solidFill>
              <a:srgbClr val="F0FFF6"/>
            </a:solidFill>
            <a:prstDash val="solid"/>
            <a:round/>
            <a:headEnd type="none" w="med" len="med"/>
            <a:tailEnd type="none" w="med" len="med"/>
          </a:ln>
          <a:effectLst/>
        </p:spPr>
      </p:cxnSp>
      <p:cxnSp>
        <p:nvCxnSpPr>
          <p:cNvPr id="43" name="Straight Connector 42"/>
          <p:cNvCxnSpPr/>
          <p:nvPr/>
        </p:nvCxnSpPr>
        <p:spPr bwMode="auto">
          <a:xfrm>
            <a:off x="0" y="1676400"/>
            <a:ext cx="4343400" cy="3200400"/>
          </a:xfrm>
          <a:prstGeom prst="line">
            <a:avLst/>
          </a:prstGeom>
          <a:solidFill>
            <a:schemeClr val="accent1"/>
          </a:solidFill>
          <a:ln w="25400" cap="flat" cmpd="sng" algn="ctr">
            <a:solidFill>
              <a:schemeClr val="tx1"/>
            </a:solidFill>
            <a:prstDash val="solid"/>
            <a:round/>
            <a:headEnd type="none" w="med" len="med"/>
            <a:tailEnd type="none" w="med" len="med"/>
          </a:ln>
          <a:effectLst/>
        </p:spPr>
      </p:cxnSp>
      <p:cxnSp>
        <p:nvCxnSpPr>
          <p:cNvPr id="55" name="Straight Connector 54"/>
          <p:cNvCxnSpPr/>
          <p:nvPr/>
        </p:nvCxnSpPr>
        <p:spPr bwMode="auto">
          <a:xfrm rot="10800000" flipV="1">
            <a:off x="4343400" y="533400"/>
            <a:ext cx="4800600" cy="4343400"/>
          </a:xfrm>
          <a:prstGeom prst="line">
            <a:avLst/>
          </a:prstGeom>
          <a:solidFill>
            <a:schemeClr val="accent1"/>
          </a:solidFill>
          <a:ln w="9525" cap="flat" cmpd="sng" algn="ctr">
            <a:solidFill>
              <a:srgbClr val="F0FFF6"/>
            </a:solidFill>
            <a:prstDash val="solid"/>
            <a:round/>
            <a:headEnd type="none" w="med" len="med"/>
            <a:tailEnd type="none" w="med" len="med"/>
          </a:ln>
          <a:effectLst/>
        </p:spPr>
      </p:cxnSp>
      <p:cxnSp>
        <p:nvCxnSpPr>
          <p:cNvPr id="60" name="Straight Connector 59"/>
          <p:cNvCxnSpPr/>
          <p:nvPr/>
        </p:nvCxnSpPr>
        <p:spPr bwMode="auto">
          <a:xfrm>
            <a:off x="0" y="4876800"/>
            <a:ext cx="9372600" cy="1588"/>
          </a:xfrm>
          <a:prstGeom prst="line">
            <a:avLst/>
          </a:prstGeom>
          <a:solidFill>
            <a:schemeClr val="accent1"/>
          </a:solidFill>
          <a:ln w="9525" cap="flat" cmpd="sng" algn="ctr">
            <a:solidFill>
              <a:srgbClr val="008000"/>
            </a:solidFill>
            <a:prstDash val="solid"/>
            <a:round/>
            <a:headEnd type="none" w="med" len="med"/>
            <a:tailEnd type="none" w="med" len="med"/>
          </a:ln>
          <a:effectLst/>
        </p:spPr>
      </p:cxnSp>
      <p:sp>
        <p:nvSpPr>
          <p:cNvPr id="75" name="TextBox 74"/>
          <p:cNvSpPr txBox="1"/>
          <p:nvPr/>
        </p:nvSpPr>
        <p:spPr>
          <a:xfrm>
            <a:off x="152400" y="4873823"/>
            <a:ext cx="1132667" cy="307777"/>
          </a:xfrm>
          <a:prstGeom prst="rect">
            <a:avLst/>
          </a:prstGeom>
          <a:noFill/>
        </p:spPr>
        <p:txBody>
          <a:bodyPr wrap="none" rtlCol="0">
            <a:spAutoFit/>
          </a:bodyPr>
          <a:lstStyle/>
          <a:p>
            <a:r>
              <a:rPr lang="en-US" sz="1400" dirty="0" smtClean="0">
                <a:solidFill>
                  <a:srgbClr val="008000"/>
                </a:solidFill>
                <a:latin typeface="+mn-lt"/>
              </a:rPr>
              <a:t>Horizon line</a:t>
            </a:r>
            <a:endParaRPr lang="en-US" sz="1400" dirty="0">
              <a:solidFill>
                <a:srgbClr val="008000"/>
              </a:solidFill>
              <a:latin typeface="+mn-lt"/>
            </a:endParaRPr>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0" y="0"/>
            <a:ext cx="9144000" cy="2286000"/>
          </a:xfrm>
          <a:solidFill>
            <a:schemeClr val="accent1"/>
          </a:solidFill>
        </p:spPr>
        <p:txBody>
          <a:bodyPr anchor="t"/>
          <a:lstStyle/>
          <a:p>
            <a:pPr algn="r" eaLnBrk="1" hangingPunct="1"/>
            <a:r>
              <a:rPr lang="en-US">
                <a:solidFill>
                  <a:srgbClr val="2E2E2E"/>
                </a:solidFill>
                <a:ea typeface="ＭＳ Ｐゴシック" pitchFamily="-106" charset="-128"/>
                <a:cs typeface="ＭＳ Ｐゴシック" pitchFamily="-106" charset="-128"/>
              </a:rPr>
              <a:t>Perspective</a:t>
            </a:r>
            <a:br>
              <a:rPr lang="en-US">
                <a:solidFill>
                  <a:srgbClr val="2E2E2E"/>
                </a:solidFill>
                <a:ea typeface="ＭＳ Ｐゴシック" pitchFamily="-106" charset="-128"/>
                <a:cs typeface="ＭＳ Ｐゴシック" pitchFamily="-106" charset="-128"/>
              </a:rPr>
            </a:br>
            <a:r>
              <a:rPr lang="en-US" sz="2800">
                <a:solidFill>
                  <a:srgbClr val="2E2E2E"/>
                </a:solidFill>
                <a:ea typeface="ＭＳ Ｐゴシック" pitchFamily="-106" charset="-128"/>
                <a:cs typeface="ＭＳ Ｐゴシック" pitchFamily="-106" charset="-128"/>
              </a:rPr>
              <a:t>Vanishing point</a:t>
            </a:r>
            <a:endParaRPr lang="en-US">
              <a:ea typeface="ＭＳ Ｐゴシック" pitchFamily="-106" charset="-128"/>
              <a:cs typeface="ＭＳ Ｐゴシック" pitchFamily="-106" charset="-128"/>
            </a:endParaRPr>
          </a:p>
        </p:txBody>
      </p:sp>
      <p:sp>
        <p:nvSpPr>
          <p:cNvPr id="20483" name="AutoShape 4"/>
          <p:cNvSpPr>
            <a:spLocks noChangeArrowheads="1"/>
          </p:cNvSpPr>
          <p:nvPr/>
        </p:nvSpPr>
        <p:spPr bwMode="auto">
          <a:xfrm>
            <a:off x="2743200" y="1981200"/>
            <a:ext cx="5486400" cy="1752600"/>
          </a:xfrm>
          <a:prstGeom prst="leftArrowCallout">
            <a:avLst>
              <a:gd name="adj1" fmla="val 50000"/>
              <a:gd name="adj2" fmla="val 25000"/>
              <a:gd name="adj3" fmla="val 58696"/>
              <a:gd name="adj4" fmla="val 77380"/>
            </a:avLst>
          </a:prstGeom>
          <a:solidFill>
            <a:schemeClr val="accent1"/>
          </a:solidFill>
          <a:ln w="9525">
            <a:solidFill>
              <a:schemeClr val="tx1"/>
            </a:solidFill>
            <a:miter lim="800000"/>
            <a:headEnd/>
            <a:tailEnd/>
          </a:ln>
        </p:spPr>
        <p:txBody>
          <a:bodyPr>
            <a:prstTxWarp prst="textNoShape">
              <a:avLst/>
            </a:prstTxWarp>
          </a:bodyPr>
          <a:lstStyle/>
          <a:p>
            <a:r>
              <a:rPr lang="en-US"/>
              <a:t>     </a:t>
            </a:r>
            <a:r>
              <a:rPr lang="en-US">
                <a:solidFill>
                  <a:srgbClr val="336666"/>
                </a:solidFill>
                <a:latin typeface="Arial" pitchFamily="-106" charset="0"/>
              </a:rPr>
              <a:t>VP vanishing point</a:t>
            </a:r>
          </a:p>
          <a:p>
            <a:endParaRPr lang="en-US">
              <a:solidFill>
                <a:srgbClr val="336666"/>
              </a:solidFill>
              <a:latin typeface="Arial" pitchFamily="-106" charset="0"/>
            </a:endParaRPr>
          </a:p>
          <a:p>
            <a:r>
              <a:rPr lang="en-US" sz="1800">
                <a:solidFill>
                  <a:srgbClr val="336666"/>
                </a:solidFill>
                <a:latin typeface="Arial" pitchFamily="-106" charset="0"/>
              </a:rPr>
              <a:t>	On the horizon line</a:t>
            </a:r>
          </a:p>
          <a:p>
            <a:r>
              <a:rPr lang="en-US" sz="1800">
                <a:solidFill>
                  <a:srgbClr val="336666"/>
                </a:solidFill>
                <a:latin typeface="Arial" pitchFamily="-106" charset="0"/>
              </a:rPr>
              <a:t>	Where all the vanishing lines 	converge.</a:t>
            </a:r>
            <a:endParaRPr lang="en-US">
              <a:solidFill>
                <a:srgbClr val="336666"/>
              </a:solidFill>
              <a:latin typeface="Arial" pitchFamily="-106" charset="0"/>
            </a:endParaRPr>
          </a:p>
        </p:txBody>
      </p:sp>
      <p:pic>
        <p:nvPicPr>
          <p:cNvPr id="20484" name="Picture 7" descr="lequai_vanshpointcocteau"/>
          <p:cNvPicPr>
            <a:picLocks noChangeAspect="1" noChangeArrowheads="1"/>
          </p:cNvPicPr>
          <p:nvPr/>
        </p:nvPicPr>
        <p:blipFill>
          <a:blip r:embed="rId4"/>
          <a:srcRect/>
          <a:stretch>
            <a:fillRect/>
          </a:stretch>
        </p:blipFill>
        <p:spPr bwMode="auto">
          <a:xfrm>
            <a:off x="0" y="0"/>
            <a:ext cx="9144000" cy="6858000"/>
          </a:xfrm>
          <a:prstGeom prst="rect">
            <a:avLst/>
          </a:prstGeom>
          <a:noFill/>
          <a:ln w="9525">
            <a:noFill/>
            <a:miter lim="800000"/>
            <a:headEnd/>
            <a:tailEnd/>
          </a:ln>
        </p:spPr>
      </p:pic>
      <p:sp>
        <p:nvSpPr>
          <p:cNvPr id="20485" name="Rectangle 4"/>
          <p:cNvSpPr>
            <a:spLocks noChangeArrowheads="1"/>
          </p:cNvSpPr>
          <p:nvPr/>
        </p:nvSpPr>
        <p:spPr bwMode="auto">
          <a:xfrm>
            <a:off x="0" y="6242050"/>
            <a:ext cx="4572000" cy="615950"/>
          </a:xfrm>
          <a:prstGeom prst="rect">
            <a:avLst/>
          </a:prstGeom>
          <a:noFill/>
          <a:ln w="9525">
            <a:noFill/>
            <a:miter lim="800000"/>
            <a:headEnd/>
            <a:tailEnd/>
          </a:ln>
        </p:spPr>
        <p:txBody>
          <a:bodyPr>
            <a:prstTxWarp prst="textNoShape">
              <a:avLst/>
            </a:prstTxWarp>
            <a:spAutoFit/>
          </a:bodyPr>
          <a:lstStyle/>
          <a:p>
            <a:pPr eaLnBrk="1" hangingPunct="1"/>
            <a:r>
              <a:rPr lang="en-US" sz="1000">
                <a:solidFill>
                  <a:srgbClr val="F0FFF6"/>
                </a:solidFill>
                <a:latin typeface="Verdana" pitchFamily="-106" charset="0"/>
                <a:ea typeface="Verdana" pitchFamily="-106" charset="0"/>
                <a:cs typeface="Verdana" pitchFamily="-106" charset="0"/>
              </a:rPr>
              <a:t>Vanishing lines.</a:t>
            </a:r>
            <a:br>
              <a:rPr lang="en-US" sz="1000">
                <a:solidFill>
                  <a:srgbClr val="F0FFF6"/>
                </a:solidFill>
                <a:latin typeface="Verdana" pitchFamily="-106" charset="0"/>
                <a:ea typeface="Verdana" pitchFamily="-106" charset="0"/>
                <a:cs typeface="Verdana" pitchFamily="-106" charset="0"/>
              </a:rPr>
            </a:br>
            <a:r>
              <a:rPr lang="en-US" sz="1000">
                <a:solidFill>
                  <a:srgbClr val="F0FFF6"/>
                </a:solidFill>
                <a:latin typeface="Verdana" pitchFamily="-106" charset="0"/>
                <a:ea typeface="Verdana" pitchFamily="-106" charset="0"/>
                <a:cs typeface="Verdana" pitchFamily="-106" charset="0"/>
              </a:rPr>
              <a:t>Frame of film “Lequai” from director Jean Cocteau</a:t>
            </a:r>
            <a:r>
              <a:rPr lang="en-US"/>
              <a:t>. </a:t>
            </a:r>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0" y="0"/>
            <a:ext cx="9144000" cy="2286000"/>
          </a:xfrm>
          <a:solidFill>
            <a:schemeClr val="accent1"/>
          </a:solidFill>
        </p:spPr>
        <p:txBody>
          <a:bodyPr anchor="t"/>
          <a:lstStyle/>
          <a:p>
            <a:pPr algn="r" eaLnBrk="1" hangingPunct="1"/>
            <a:r>
              <a:rPr lang="en-US" dirty="0">
                <a:solidFill>
                  <a:srgbClr val="2E2E2E"/>
                </a:solidFill>
                <a:ea typeface="ＭＳ Ｐゴシック" pitchFamily="-106" charset="-128"/>
                <a:cs typeface="ＭＳ Ｐゴシック" pitchFamily="-106" charset="-128"/>
              </a:rPr>
              <a:t>Perspective</a:t>
            </a:r>
            <a:r>
              <a:rPr lang="en-US" dirty="0" smtClean="0">
                <a:solidFill>
                  <a:srgbClr val="2E2E2E"/>
                </a:solidFill>
                <a:ea typeface="ＭＳ Ｐゴシック" pitchFamily="-106" charset="-128"/>
                <a:cs typeface="ＭＳ Ｐゴシック" pitchFamily="-106" charset="-128"/>
              </a:rPr>
              <a:t/>
            </a:r>
            <a:br>
              <a:rPr lang="en-US" dirty="0" smtClean="0">
                <a:solidFill>
                  <a:srgbClr val="2E2E2E"/>
                </a:solidFill>
                <a:ea typeface="ＭＳ Ｐゴシック" pitchFamily="-106" charset="-128"/>
                <a:cs typeface="ＭＳ Ｐゴシック" pitchFamily="-106" charset="-128"/>
              </a:rPr>
            </a:br>
            <a:r>
              <a:rPr lang="en-US" sz="2800" dirty="0" smtClean="0">
                <a:solidFill>
                  <a:srgbClr val="2E2E2E"/>
                </a:solidFill>
                <a:ea typeface="ＭＳ Ｐゴシック" pitchFamily="-106" charset="-128"/>
                <a:cs typeface="ＭＳ Ｐゴシック" pitchFamily="-106" charset="-128"/>
              </a:rPr>
              <a:t>1 point or Linear </a:t>
            </a:r>
            <a:r>
              <a:rPr lang="en-US" sz="2800" dirty="0">
                <a:solidFill>
                  <a:srgbClr val="2E2E2E"/>
                </a:solidFill>
                <a:ea typeface="ＭＳ Ｐゴシック" pitchFamily="-106" charset="-128"/>
                <a:cs typeface="ＭＳ Ｐゴシック" pitchFamily="-106" charset="-128"/>
              </a:rPr>
              <a:t>Perspective</a:t>
            </a:r>
            <a:endParaRPr lang="en-US" dirty="0">
              <a:ea typeface="ＭＳ Ｐゴシック" pitchFamily="-106" charset="-128"/>
              <a:cs typeface="ＭＳ Ｐゴシック" pitchFamily="-106" charset="-128"/>
            </a:endParaRPr>
          </a:p>
        </p:txBody>
      </p:sp>
      <p:pic>
        <p:nvPicPr>
          <p:cNvPr id="24579" name="Picture 5"/>
          <p:cNvPicPr>
            <a:picLocks noChangeAspect="1" noChangeArrowheads="1"/>
          </p:cNvPicPr>
          <p:nvPr/>
        </p:nvPicPr>
        <p:blipFill>
          <a:blip r:embed="rId3"/>
          <a:srcRect/>
          <a:stretch>
            <a:fillRect/>
          </a:stretch>
        </p:blipFill>
        <p:spPr bwMode="auto">
          <a:xfrm>
            <a:off x="0" y="4233863"/>
            <a:ext cx="8305800" cy="2624137"/>
          </a:xfrm>
          <a:prstGeom prst="rect">
            <a:avLst/>
          </a:prstGeom>
          <a:noFill/>
          <a:ln w="9525">
            <a:noFill/>
            <a:miter lim="800000"/>
            <a:headEnd/>
            <a:tailEnd/>
          </a:ln>
        </p:spPr>
      </p:pic>
      <p:sp>
        <p:nvSpPr>
          <p:cNvPr id="24580" name="AutoShape 6"/>
          <p:cNvSpPr>
            <a:spLocks noChangeArrowheads="1"/>
          </p:cNvSpPr>
          <p:nvPr/>
        </p:nvSpPr>
        <p:spPr bwMode="auto">
          <a:xfrm>
            <a:off x="1066800" y="1447800"/>
            <a:ext cx="5943600" cy="2209800"/>
          </a:xfrm>
          <a:prstGeom prst="downArrowCallout">
            <a:avLst>
              <a:gd name="adj1" fmla="val 67241"/>
              <a:gd name="adj2" fmla="val 33621"/>
              <a:gd name="adj3" fmla="val 16667"/>
              <a:gd name="adj4" fmla="val 66667"/>
            </a:avLst>
          </a:prstGeom>
          <a:solidFill>
            <a:schemeClr val="accent1"/>
          </a:solidFill>
          <a:ln w="9525">
            <a:solidFill>
              <a:schemeClr val="tx1"/>
            </a:solidFill>
            <a:miter lim="800000"/>
            <a:headEnd/>
            <a:tailEnd/>
          </a:ln>
        </p:spPr>
        <p:txBody>
          <a:bodyPr wrap="none" anchor="ctr">
            <a:prstTxWarp prst="textNoShape">
              <a:avLst/>
            </a:prstTxWarp>
          </a:bodyPr>
          <a:lstStyle/>
          <a:p>
            <a:pPr algn="ctr"/>
            <a:r>
              <a:rPr lang="en-US" sz="1800">
                <a:latin typeface="Arial" pitchFamily="-106" charset="0"/>
              </a:rPr>
              <a:t>Foreshortening</a:t>
            </a:r>
          </a:p>
          <a:p>
            <a:pPr algn="ctr"/>
            <a:r>
              <a:rPr lang="en-US" sz="1800">
                <a:solidFill>
                  <a:srgbClr val="336666"/>
                </a:solidFill>
                <a:latin typeface="Arial" pitchFamily="-106" charset="0"/>
              </a:rPr>
              <a:t>The distortion that perspective causes over objects</a:t>
            </a:r>
          </a:p>
          <a:p>
            <a:pPr algn="ctr"/>
            <a:r>
              <a:rPr lang="en-US" sz="1800">
                <a:solidFill>
                  <a:srgbClr val="336666"/>
                </a:solidFill>
                <a:latin typeface="Arial" pitchFamily="-106" charset="0"/>
              </a:rPr>
              <a:t> seen from a particular viewpoint.</a:t>
            </a:r>
          </a:p>
          <a:p>
            <a:pPr algn="ctr"/>
            <a:r>
              <a:rPr lang="en-US" sz="1800">
                <a:solidFill>
                  <a:srgbClr val="336666"/>
                </a:solidFill>
                <a:latin typeface="Arial" pitchFamily="-106" charset="0"/>
              </a:rPr>
              <a:t>It is more obvious as we get closer to the horizon.</a:t>
            </a:r>
          </a:p>
        </p:txBody>
      </p:sp>
      <p:cxnSp>
        <p:nvCxnSpPr>
          <p:cNvPr id="6" name="Straight Connector 5"/>
          <p:cNvCxnSpPr/>
          <p:nvPr/>
        </p:nvCxnSpPr>
        <p:spPr bwMode="auto">
          <a:xfrm>
            <a:off x="4495800" y="5105400"/>
            <a:ext cx="914400" cy="6096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8" name="Straight Connector 7"/>
          <p:cNvCxnSpPr/>
          <p:nvPr/>
        </p:nvCxnSpPr>
        <p:spPr bwMode="auto">
          <a:xfrm>
            <a:off x="5029200" y="5181600"/>
            <a:ext cx="685800" cy="5334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0" name="Straight Connector 9"/>
          <p:cNvCxnSpPr/>
          <p:nvPr/>
        </p:nvCxnSpPr>
        <p:spPr bwMode="auto">
          <a:xfrm rot="5400000">
            <a:off x="5142706" y="5448300"/>
            <a:ext cx="533400" cy="1588"/>
          </a:xfrm>
          <a:prstGeom prst="line">
            <a:avLst/>
          </a:prstGeom>
          <a:solidFill>
            <a:schemeClr val="accent1"/>
          </a:solidFill>
          <a:ln w="22225" cap="flat" cmpd="sng" algn="ctr">
            <a:solidFill>
              <a:srgbClr val="FFFFFF"/>
            </a:solidFill>
            <a:prstDash val="solid"/>
            <a:round/>
            <a:headEnd type="none" w="med" len="med"/>
            <a:tailEnd type="none" w="med" len="med"/>
          </a:ln>
          <a:effectLst/>
        </p:spPr>
      </p:cxnSp>
      <p:cxnSp>
        <p:nvCxnSpPr>
          <p:cNvPr id="12" name="Straight Connector 11"/>
          <p:cNvCxnSpPr/>
          <p:nvPr/>
        </p:nvCxnSpPr>
        <p:spPr bwMode="auto">
          <a:xfrm rot="5400000">
            <a:off x="5411391" y="5485209"/>
            <a:ext cx="456406" cy="1588"/>
          </a:xfrm>
          <a:prstGeom prst="line">
            <a:avLst/>
          </a:prstGeom>
          <a:solidFill>
            <a:schemeClr val="accent1"/>
          </a:solidFill>
          <a:ln w="22225" cap="flat" cmpd="sng" algn="ctr">
            <a:solidFill>
              <a:srgbClr val="FFFFFF"/>
            </a:solidFill>
            <a:prstDash val="solid"/>
            <a:round/>
            <a:headEnd type="none" w="med" len="med"/>
            <a:tailEnd type="none" w="med" len="med"/>
          </a:ln>
          <a:effectLst/>
        </p:spPr>
      </p:cxnSp>
      <p:cxnSp>
        <p:nvCxnSpPr>
          <p:cNvPr id="15" name="Straight Connector 14"/>
          <p:cNvCxnSpPr/>
          <p:nvPr/>
        </p:nvCxnSpPr>
        <p:spPr bwMode="auto">
          <a:xfrm rot="5400000">
            <a:off x="5677297" y="5447903"/>
            <a:ext cx="381794" cy="1588"/>
          </a:xfrm>
          <a:prstGeom prst="line">
            <a:avLst/>
          </a:prstGeom>
          <a:solidFill>
            <a:schemeClr val="accent1"/>
          </a:solidFill>
          <a:ln w="22225" cap="flat" cmpd="sng" algn="ctr">
            <a:solidFill>
              <a:srgbClr val="FFFFFF"/>
            </a:solidFill>
            <a:prstDash val="solid"/>
            <a:round/>
            <a:headEnd type="none" w="med" len="med"/>
            <a:tailEnd type="none" w="med" len="med"/>
          </a:ln>
          <a:effectLst/>
        </p:spPr>
      </p:cxnSp>
      <p:cxnSp>
        <p:nvCxnSpPr>
          <p:cNvPr id="16" name="Straight Connector 15"/>
          <p:cNvCxnSpPr/>
          <p:nvPr/>
        </p:nvCxnSpPr>
        <p:spPr bwMode="auto">
          <a:xfrm rot="16200000" flipH="1">
            <a:off x="5410200" y="5181600"/>
            <a:ext cx="457200" cy="4572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8" name="Straight Connector 17"/>
          <p:cNvCxnSpPr/>
          <p:nvPr/>
        </p:nvCxnSpPr>
        <p:spPr bwMode="auto">
          <a:xfrm rot="5400000">
            <a:off x="5905897" y="5447903"/>
            <a:ext cx="381794" cy="1588"/>
          </a:xfrm>
          <a:prstGeom prst="line">
            <a:avLst/>
          </a:prstGeom>
          <a:solidFill>
            <a:schemeClr val="accent1"/>
          </a:solidFill>
          <a:ln w="22225" cap="flat" cmpd="sng" algn="ctr">
            <a:solidFill>
              <a:srgbClr val="FFFFFF"/>
            </a:solidFill>
            <a:prstDash val="solid"/>
            <a:round/>
            <a:headEnd type="none" w="med" len="med"/>
            <a:tailEnd type="none" w="med" len="med"/>
          </a:ln>
          <a:effectLst/>
        </p:spPr>
      </p:cxnSp>
      <p:cxnSp>
        <p:nvCxnSpPr>
          <p:cNvPr id="26" name="Straight Connector 25"/>
          <p:cNvCxnSpPr/>
          <p:nvPr/>
        </p:nvCxnSpPr>
        <p:spPr bwMode="auto">
          <a:xfrm>
            <a:off x="5638800" y="5257800"/>
            <a:ext cx="457200" cy="381000"/>
          </a:xfrm>
          <a:prstGeom prst="line">
            <a:avLst/>
          </a:prstGeom>
          <a:solidFill>
            <a:schemeClr val="accent1"/>
          </a:solidFill>
          <a:ln w="9525" cap="flat" cmpd="sng" algn="ctr">
            <a:solidFill>
              <a:schemeClr val="tx1"/>
            </a:solidFill>
            <a:prstDash val="solid"/>
            <a:round/>
            <a:headEnd type="none" w="med" len="med"/>
            <a:tailEnd type="none" w="med" len="med"/>
          </a:ln>
          <a:effectLst/>
        </p:spPr>
      </p:cxn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0" y="0"/>
            <a:ext cx="9144000" cy="2286000"/>
          </a:xfrm>
          <a:solidFill>
            <a:schemeClr val="accent1"/>
          </a:solidFill>
        </p:spPr>
        <p:txBody>
          <a:bodyPr anchor="t"/>
          <a:lstStyle/>
          <a:p>
            <a:pPr algn="r" eaLnBrk="1" hangingPunct="1"/>
            <a:r>
              <a:rPr lang="en-US">
                <a:solidFill>
                  <a:srgbClr val="2E2E2E"/>
                </a:solidFill>
                <a:ea typeface="ＭＳ Ｐゴシック" pitchFamily="-106" charset="-128"/>
                <a:cs typeface="ＭＳ Ｐゴシック" pitchFamily="-106" charset="-128"/>
              </a:rPr>
              <a:t>Perspective</a:t>
            </a:r>
            <a:br>
              <a:rPr lang="en-US">
                <a:solidFill>
                  <a:srgbClr val="2E2E2E"/>
                </a:solidFill>
                <a:ea typeface="ＭＳ Ｐゴシック" pitchFamily="-106" charset="-128"/>
                <a:cs typeface="ＭＳ Ｐゴシック" pitchFamily="-106" charset="-128"/>
              </a:rPr>
            </a:br>
            <a:r>
              <a:rPr lang="en-US" sz="2800">
                <a:solidFill>
                  <a:srgbClr val="2E2E2E"/>
                </a:solidFill>
                <a:ea typeface="ＭＳ Ｐゴシック" pitchFamily="-106" charset="-128"/>
                <a:cs typeface="ＭＳ Ｐゴシック" pitchFamily="-106" charset="-128"/>
              </a:rPr>
              <a:t>Vanishing point</a:t>
            </a:r>
            <a:endParaRPr lang="en-US">
              <a:ea typeface="ＭＳ Ｐゴシック" pitchFamily="-106" charset="-128"/>
              <a:cs typeface="ＭＳ Ｐゴシック" pitchFamily="-106" charset="-128"/>
            </a:endParaRPr>
          </a:p>
        </p:txBody>
      </p:sp>
      <p:pic>
        <p:nvPicPr>
          <p:cNvPr id="30723" name="Picture 4"/>
          <p:cNvPicPr>
            <a:picLocks noChangeAspect="1" noChangeArrowheads="1"/>
          </p:cNvPicPr>
          <p:nvPr/>
        </p:nvPicPr>
        <p:blipFill>
          <a:blip r:embed="rId2"/>
          <a:srcRect/>
          <a:stretch>
            <a:fillRect/>
          </a:stretch>
        </p:blipFill>
        <p:spPr bwMode="auto">
          <a:xfrm>
            <a:off x="0" y="1417638"/>
            <a:ext cx="7391400" cy="5440362"/>
          </a:xfrm>
          <a:prstGeom prst="rect">
            <a:avLst/>
          </a:prstGeom>
          <a:noFill/>
          <a:ln w="9525">
            <a:noFill/>
            <a:miter lim="800000"/>
            <a:headEnd/>
            <a:tailEnd/>
          </a:ln>
        </p:spPr>
      </p:pic>
      <p:sp>
        <p:nvSpPr>
          <p:cNvPr id="30724" name="AutoShape 8"/>
          <p:cNvSpPr>
            <a:spLocks noChangeArrowheads="1"/>
          </p:cNvSpPr>
          <p:nvPr/>
        </p:nvSpPr>
        <p:spPr bwMode="auto">
          <a:xfrm>
            <a:off x="7162800" y="2667000"/>
            <a:ext cx="1981200" cy="1066800"/>
          </a:xfrm>
          <a:prstGeom prst="leftArrowCallout">
            <a:avLst>
              <a:gd name="adj1" fmla="val 25000"/>
              <a:gd name="adj2" fmla="val 12500"/>
              <a:gd name="adj3" fmla="val 30952"/>
              <a:gd name="adj4" fmla="val 66667"/>
            </a:avLst>
          </a:prstGeom>
          <a:solidFill>
            <a:schemeClr val="accent1"/>
          </a:solidFill>
          <a:ln w="9525">
            <a:solidFill>
              <a:schemeClr val="tx1"/>
            </a:solidFill>
            <a:miter lim="800000"/>
            <a:headEnd/>
            <a:tailEnd/>
          </a:ln>
        </p:spPr>
        <p:txBody>
          <a:bodyPr wrap="none" anchor="ctr">
            <a:prstTxWarp prst="textNoShape">
              <a:avLst/>
            </a:prstTxWarp>
          </a:bodyPr>
          <a:lstStyle/>
          <a:p>
            <a:pPr algn="ctr"/>
            <a:r>
              <a:rPr lang="en-US" sz="1600">
                <a:solidFill>
                  <a:srgbClr val="336666"/>
                </a:solidFill>
                <a:latin typeface="Arial" pitchFamily="-106" charset="0"/>
              </a:rPr>
              <a:t>Non</a:t>
            </a:r>
          </a:p>
          <a:p>
            <a:pPr algn="ctr"/>
            <a:r>
              <a:rPr lang="en-US" sz="1600">
                <a:solidFill>
                  <a:srgbClr val="336666"/>
                </a:solidFill>
                <a:latin typeface="Arial" pitchFamily="-106" charset="0"/>
              </a:rPr>
              <a:t>Congruent</a:t>
            </a:r>
          </a:p>
          <a:p>
            <a:pPr algn="ctr"/>
            <a:r>
              <a:rPr lang="en-US" sz="1600">
                <a:solidFill>
                  <a:srgbClr val="336666"/>
                </a:solidFill>
                <a:latin typeface="Arial" pitchFamily="-106" charset="0"/>
              </a:rPr>
              <a:t>Perspective</a:t>
            </a:r>
          </a:p>
          <a:p>
            <a:pPr algn="ctr"/>
            <a:r>
              <a:rPr lang="en-US" sz="1600">
                <a:solidFill>
                  <a:srgbClr val="336666"/>
                </a:solidFill>
                <a:latin typeface="Arial" pitchFamily="-106" charset="0"/>
              </a:rPr>
              <a:t>rendering</a:t>
            </a:r>
            <a:endParaRPr lang="en-US" sz="1800">
              <a:solidFill>
                <a:srgbClr val="336666"/>
              </a:solidFill>
              <a:latin typeface="Arial" pitchFamily="-106" charset="0"/>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sp>
        <p:nvSpPr>
          <p:cNvPr id="31746" name="Rectangle 1026"/>
          <p:cNvSpPr>
            <a:spLocks noGrp="1" noChangeArrowheads="1"/>
          </p:cNvSpPr>
          <p:nvPr>
            <p:ph type="title"/>
          </p:nvPr>
        </p:nvSpPr>
        <p:spPr>
          <a:xfrm>
            <a:off x="0" y="0"/>
            <a:ext cx="9144000" cy="2286000"/>
          </a:xfrm>
          <a:solidFill>
            <a:schemeClr val="accent1"/>
          </a:solidFill>
        </p:spPr>
        <p:txBody>
          <a:bodyPr anchor="t"/>
          <a:lstStyle/>
          <a:p>
            <a:pPr algn="r" eaLnBrk="1" hangingPunct="1"/>
            <a:r>
              <a:rPr lang="en-US">
                <a:solidFill>
                  <a:srgbClr val="2E2E2E"/>
                </a:solidFill>
                <a:ea typeface="ＭＳ Ｐゴシック" pitchFamily="-106" charset="-128"/>
                <a:cs typeface="ＭＳ Ｐゴシック" pitchFamily="-106" charset="-128"/>
              </a:rPr>
              <a:t>Perspective</a:t>
            </a:r>
            <a:br>
              <a:rPr lang="en-US">
                <a:solidFill>
                  <a:srgbClr val="2E2E2E"/>
                </a:solidFill>
                <a:ea typeface="ＭＳ Ｐゴシック" pitchFamily="-106" charset="-128"/>
                <a:cs typeface="ＭＳ Ｐゴシック" pitchFamily="-106" charset="-128"/>
              </a:rPr>
            </a:br>
            <a:r>
              <a:rPr lang="en-US" sz="2800">
                <a:solidFill>
                  <a:srgbClr val="2E2E2E"/>
                </a:solidFill>
                <a:ea typeface="ＭＳ Ｐゴシック" pitchFamily="-106" charset="-128"/>
                <a:cs typeface="ＭＳ Ｐゴシック" pitchFamily="-106" charset="-128"/>
              </a:rPr>
              <a:t>Vanishing point</a:t>
            </a:r>
            <a:endParaRPr lang="en-US">
              <a:ea typeface="ＭＳ Ｐゴシック" pitchFamily="-106" charset="-128"/>
              <a:cs typeface="ＭＳ Ｐゴシック" pitchFamily="-106" charset="-128"/>
            </a:endParaRPr>
          </a:p>
        </p:txBody>
      </p:sp>
      <p:pic>
        <p:nvPicPr>
          <p:cNvPr id="31747" name="Picture 1027"/>
          <p:cNvPicPr>
            <a:picLocks noChangeAspect="1" noChangeArrowheads="1"/>
          </p:cNvPicPr>
          <p:nvPr/>
        </p:nvPicPr>
        <p:blipFill>
          <a:blip r:embed="rId2"/>
          <a:srcRect/>
          <a:stretch>
            <a:fillRect/>
          </a:stretch>
        </p:blipFill>
        <p:spPr bwMode="auto">
          <a:xfrm>
            <a:off x="0" y="1417638"/>
            <a:ext cx="7391400" cy="5440362"/>
          </a:xfrm>
          <a:prstGeom prst="rect">
            <a:avLst/>
          </a:prstGeom>
          <a:noFill/>
          <a:ln w="9525">
            <a:noFill/>
            <a:miter lim="800000"/>
            <a:headEnd/>
            <a:tailEnd/>
          </a:ln>
        </p:spPr>
      </p:pic>
      <p:cxnSp>
        <p:nvCxnSpPr>
          <p:cNvPr id="31748" name="AutoShape 1028"/>
          <p:cNvCxnSpPr>
            <a:cxnSpLocks noChangeShapeType="1"/>
          </p:cNvCxnSpPr>
          <p:nvPr/>
        </p:nvCxnSpPr>
        <p:spPr bwMode="auto">
          <a:xfrm>
            <a:off x="0" y="1524000"/>
            <a:ext cx="8153400" cy="5334000"/>
          </a:xfrm>
          <a:prstGeom prst="straightConnector1">
            <a:avLst/>
          </a:prstGeom>
          <a:noFill/>
          <a:ln w="9525">
            <a:solidFill>
              <a:schemeClr val="tx1"/>
            </a:solidFill>
            <a:round/>
            <a:headEnd/>
            <a:tailEnd/>
          </a:ln>
        </p:spPr>
      </p:cxnSp>
      <p:cxnSp>
        <p:nvCxnSpPr>
          <p:cNvPr id="31749" name="AutoShape 1030"/>
          <p:cNvCxnSpPr>
            <a:cxnSpLocks noChangeShapeType="1"/>
          </p:cNvCxnSpPr>
          <p:nvPr/>
        </p:nvCxnSpPr>
        <p:spPr bwMode="auto">
          <a:xfrm>
            <a:off x="0" y="6096000"/>
            <a:ext cx="8153400" cy="76200"/>
          </a:xfrm>
          <a:prstGeom prst="straightConnector1">
            <a:avLst/>
          </a:prstGeom>
          <a:noFill/>
          <a:ln w="9525">
            <a:solidFill>
              <a:schemeClr val="tx1"/>
            </a:solidFill>
            <a:round/>
            <a:headEnd/>
            <a:tailEnd/>
          </a:ln>
        </p:spPr>
      </p:cxnSp>
      <p:cxnSp>
        <p:nvCxnSpPr>
          <p:cNvPr id="31750" name="AutoShape 1032"/>
          <p:cNvCxnSpPr>
            <a:cxnSpLocks noChangeShapeType="1"/>
          </p:cNvCxnSpPr>
          <p:nvPr/>
        </p:nvCxnSpPr>
        <p:spPr bwMode="auto">
          <a:xfrm flipH="1" flipV="1">
            <a:off x="2971800" y="1371600"/>
            <a:ext cx="4953000" cy="3505200"/>
          </a:xfrm>
          <a:prstGeom prst="straightConnector1">
            <a:avLst/>
          </a:prstGeom>
          <a:noFill/>
          <a:ln w="9525">
            <a:solidFill>
              <a:schemeClr val="tx1"/>
            </a:solidFill>
            <a:round/>
            <a:headEnd/>
            <a:tailEnd/>
          </a:ln>
        </p:spPr>
      </p:cxnSp>
      <p:sp>
        <p:nvSpPr>
          <p:cNvPr id="31751" name="AutoShape 1033"/>
          <p:cNvSpPr>
            <a:spLocks noChangeArrowheads="1"/>
          </p:cNvSpPr>
          <p:nvPr/>
        </p:nvSpPr>
        <p:spPr bwMode="auto">
          <a:xfrm>
            <a:off x="7162800" y="2667000"/>
            <a:ext cx="1981200" cy="1066800"/>
          </a:xfrm>
          <a:prstGeom prst="leftArrowCallout">
            <a:avLst>
              <a:gd name="adj1" fmla="val 25000"/>
              <a:gd name="adj2" fmla="val 12500"/>
              <a:gd name="adj3" fmla="val 30952"/>
              <a:gd name="adj4" fmla="val 66667"/>
            </a:avLst>
          </a:prstGeom>
          <a:solidFill>
            <a:schemeClr val="accent1"/>
          </a:solidFill>
          <a:ln w="9525">
            <a:solidFill>
              <a:schemeClr val="tx1"/>
            </a:solidFill>
            <a:miter lim="800000"/>
            <a:headEnd/>
            <a:tailEnd/>
          </a:ln>
        </p:spPr>
        <p:txBody>
          <a:bodyPr wrap="none" anchor="ctr">
            <a:prstTxWarp prst="textNoShape">
              <a:avLst/>
            </a:prstTxWarp>
          </a:bodyPr>
          <a:lstStyle/>
          <a:p>
            <a:pPr algn="ctr"/>
            <a:r>
              <a:rPr lang="en-US" sz="1600">
                <a:solidFill>
                  <a:srgbClr val="336666"/>
                </a:solidFill>
                <a:latin typeface="Arial" pitchFamily="-106" charset="0"/>
              </a:rPr>
              <a:t>Non</a:t>
            </a:r>
          </a:p>
          <a:p>
            <a:pPr algn="ctr"/>
            <a:r>
              <a:rPr lang="en-US" sz="1600">
                <a:solidFill>
                  <a:srgbClr val="336666"/>
                </a:solidFill>
                <a:latin typeface="Arial" pitchFamily="-106" charset="0"/>
              </a:rPr>
              <a:t>Congruent</a:t>
            </a:r>
          </a:p>
          <a:p>
            <a:pPr algn="ctr"/>
            <a:r>
              <a:rPr lang="en-US" sz="1600">
                <a:solidFill>
                  <a:srgbClr val="336666"/>
                </a:solidFill>
                <a:latin typeface="Arial" pitchFamily="-106" charset="0"/>
              </a:rPr>
              <a:t>Perspective</a:t>
            </a:r>
          </a:p>
          <a:p>
            <a:pPr algn="ctr"/>
            <a:r>
              <a:rPr lang="en-US" sz="1600">
                <a:solidFill>
                  <a:srgbClr val="336666"/>
                </a:solidFill>
                <a:latin typeface="Arial" pitchFamily="-106" charset="0"/>
              </a:rPr>
              <a:t>rendering</a:t>
            </a:r>
            <a:endParaRPr lang="en-US" sz="1800">
              <a:solidFill>
                <a:srgbClr val="336666"/>
              </a:solidFill>
              <a:latin typeface="Arial" pitchFamily="-106" charset="0"/>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pic>
        <p:nvPicPr>
          <p:cNvPr id="32771" name="Picture 4"/>
          <p:cNvPicPr>
            <a:picLocks noChangeAspect="1" noChangeArrowheads="1"/>
          </p:cNvPicPr>
          <p:nvPr/>
        </p:nvPicPr>
        <p:blipFill>
          <a:blip r:embed="rId2"/>
          <a:srcRect/>
          <a:stretch>
            <a:fillRect/>
          </a:stretch>
        </p:blipFill>
        <p:spPr bwMode="auto">
          <a:xfrm>
            <a:off x="0" y="914400"/>
            <a:ext cx="8153400" cy="5402263"/>
          </a:xfrm>
          <a:prstGeom prst="rect">
            <a:avLst/>
          </a:prstGeom>
          <a:noFill/>
          <a:ln w="9525">
            <a:noFill/>
            <a:miter lim="800000"/>
            <a:headEnd/>
            <a:tailEnd/>
          </a:ln>
        </p:spPr>
      </p:pic>
      <p:sp>
        <p:nvSpPr>
          <p:cNvPr id="32772" name="Line 5"/>
          <p:cNvSpPr>
            <a:spLocks noChangeShapeType="1"/>
          </p:cNvSpPr>
          <p:nvPr/>
        </p:nvSpPr>
        <p:spPr bwMode="auto">
          <a:xfrm>
            <a:off x="4191000" y="3962400"/>
            <a:ext cx="4648200" cy="289560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32773" name="Line 6"/>
          <p:cNvSpPr>
            <a:spLocks noChangeShapeType="1"/>
          </p:cNvSpPr>
          <p:nvPr/>
        </p:nvSpPr>
        <p:spPr bwMode="auto">
          <a:xfrm>
            <a:off x="6096000" y="1676400"/>
            <a:ext cx="2590800" cy="518160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32774" name="Line 7"/>
          <p:cNvSpPr>
            <a:spLocks noChangeShapeType="1"/>
          </p:cNvSpPr>
          <p:nvPr/>
        </p:nvSpPr>
        <p:spPr bwMode="auto">
          <a:xfrm>
            <a:off x="4191000" y="6172200"/>
            <a:ext cx="4495800" cy="53340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32775" name="Line 8"/>
          <p:cNvSpPr>
            <a:spLocks noChangeShapeType="1"/>
          </p:cNvSpPr>
          <p:nvPr/>
        </p:nvSpPr>
        <p:spPr bwMode="auto">
          <a:xfrm>
            <a:off x="3048000" y="2057400"/>
            <a:ext cx="5562600" cy="464820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32776" name="Rectangle 9"/>
          <p:cNvSpPr>
            <a:spLocks noChangeArrowheads="1"/>
          </p:cNvSpPr>
          <p:nvPr/>
        </p:nvSpPr>
        <p:spPr bwMode="auto">
          <a:xfrm>
            <a:off x="0" y="101024"/>
            <a:ext cx="8187357" cy="584776"/>
          </a:xfrm>
          <a:prstGeom prst="rect">
            <a:avLst/>
          </a:prstGeom>
          <a:noFill/>
          <a:ln w="9525">
            <a:noFill/>
            <a:miter lim="800000"/>
            <a:headEnd/>
            <a:tailEnd/>
          </a:ln>
        </p:spPr>
        <p:txBody>
          <a:bodyPr wrap="square">
            <a:prstTxWarp prst="textNoShape">
              <a:avLst/>
            </a:prstTxWarp>
            <a:spAutoFit/>
          </a:bodyPr>
          <a:lstStyle/>
          <a:p>
            <a:r>
              <a:rPr lang="en-US" sz="1600" dirty="0">
                <a:solidFill>
                  <a:srgbClr val="336666"/>
                </a:solidFill>
                <a:latin typeface="Arial" pitchFamily="-106" charset="0"/>
              </a:rPr>
              <a:t>Perspective is founded on </a:t>
            </a:r>
            <a:r>
              <a:rPr lang="en-US" sz="1600" dirty="0" smtClean="0">
                <a:solidFill>
                  <a:srgbClr val="336666"/>
                </a:solidFill>
                <a:latin typeface="Arial" pitchFamily="-106" charset="0"/>
              </a:rPr>
              <a:t>Optics. The </a:t>
            </a:r>
            <a:r>
              <a:rPr lang="en-US" sz="1600" dirty="0">
                <a:solidFill>
                  <a:srgbClr val="336666"/>
                </a:solidFill>
                <a:latin typeface="Arial" pitchFamily="-106" charset="0"/>
              </a:rPr>
              <a:t>curved lens in our eyes, or the lens in the camera</a:t>
            </a:r>
          </a:p>
          <a:p>
            <a:r>
              <a:rPr lang="en-US" sz="1600" dirty="0">
                <a:solidFill>
                  <a:srgbClr val="336666"/>
                </a:solidFill>
                <a:latin typeface="Arial" pitchFamily="-106" charset="0"/>
              </a:rPr>
              <a:t>Interprets objects in a distorted but organized way.</a:t>
            </a:r>
          </a:p>
        </p:txBody>
      </p:sp>
      <p:sp>
        <p:nvSpPr>
          <p:cNvPr id="9" name="TextBox 8"/>
          <p:cNvSpPr txBox="1"/>
          <p:nvPr/>
        </p:nvSpPr>
        <p:spPr>
          <a:xfrm>
            <a:off x="4490963" y="6519446"/>
            <a:ext cx="4119637" cy="338554"/>
          </a:xfrm>
          <a:prstGeom prst="rect">
            <a:avLst/>
          </a:prstGeom>
          <a:noFill/>
        </p:spPr>
        <p:txBody>
          <a:bodyPr wrap="none" rtlCol="0">
            <a:spAutoFit/>
          </a:bodyPr>
          <a:lstStyle/>
          <a:p>
            <a:r>
              <a:rPr lang="en-US" sz="1600" dirty="0" smtClean="0">
                <a:solidFill>
                  <a:schemeClr val="tx1">
                    <a:lumMod val="65000"/>
                    <a:lumOff val="35000"/>
                  </a:schemeClr>
                </a:solidFill>
                <a:latin typeface="+mn-lt"/>
              </a:rPr>
              <a:t>Very low point of view, camera pointed high</a:t>
            </a:r>
            <a:endParaRPr lang="en-US" sz="1600" dirty="0">
              <a:solidFill>
                <a:schemeClr val="tx1">
                  <a:lumMod val="65000"/>
                  <a:lumOff val="35000"/>
                </a:schemeClr>
              </a:solidFill>
              <a:latin typeface="+mn-lt"/>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0" y="0"/>
            <a:ext cx="9144000" cy="2286000"/>
          </a:xfrm>
          <a:solidFill>
            <a:schemeClr val="accent1"/>
          </a:solidFill>
        </p:spPr>
        <p:txBody>
          <a:bodyPr anchor="t"/>
          <a:lstStyle/>
          <a:p>
            <a:pPr algn="r" eaLnBrk="1" hangingPunct="1"/>
            <a:r>
              <a:rPr lang="en-US">
                <a:solidFill>
                  <a:srgbClr val="2E2E2E"/>
                </a:solidFill>
                <a:ea typeface="ＭＳ Ｐゴシック" pitchFamily="-106" charset="-128"/>
                <a:cs typeface="ＭＳ Ｐゴシック" pitchFamily="-106" charset="-128"/>
              </a:rPr>
              <a:t>Perspective</a:t>
            </a:r>
            <a:br>
              <a:rPr lang="en-US">
                <a:solidFill>
                  <a:srgbClr val="2E2E2E"/>
                </a:solidFill>
                <a:ea typeface="ＭＳ Ｐゴシック" pitchFamily="-106" charset="-128"/>
                <a:cs typeface="ＭＳ Ｐゴシック" pitchFamily="-106" charset="-128"/>
              </a:rPr>
            </a:br>
            <a:r>
              <a:rPr lang="en-US" sz="2800">
                <a:solidFill>
                  <a:srgbClr val="2E2E2E"/>
                </a:solidFill>
                <a:ea typeface="ＭＳ Ｐゴシック" pitchFamily="-106" charset="-128"/>
                <a:cs typeface="ＭＳ Ｐゴシック" pitchFamily="-106" charset="-128"/>
              </a:rPr>
              <a:t>Drawing circles </a:t>
            </a:r>
            <a:br>
              <a:rPr lang="en-US" sz="2800">
                <a:solidFill>
                  <a:srgbClr val="2E2E2E"/>
                </a:solidFill>
                <a:ea typeface="ＭＳ Ｐゴシック" pitchFamily="-106" charset="-128"/>
                <a:cs typeface="ＭＳ Ｐゴシック" pitchFamily="-106" charset="-128"/>
              </a:rPr>
            </a:br>
            <a:r>
              <a:rPr lang="en-US" sz="2800">
                <a:solidFill>
                  <a:srgbClr val="2E2E2E"/>
                </a:solidFill>
                <a:ea typeface="ＭＳ Ｐゴシック" pitchFamily="-106" charset="-128"/>
                <a:cs typeface="ＭＳ Ｐゴシック" pitchFamily="-106" charset="-128"/>
              </a:rPr>
              <a:t>according to Central Perspective</a:t>
            </a:r>
            <a:endParaRPr lang="en-US">
              <a:ea typeface="ＭＳ Ｐゴシック" pitchFamily="-106" charset="-128"/>
              <a:cs typeface="ＭＳ Ｐゴシック" pitchFamily="-106" charset="-128"/>
            </a:endParaRPr>
          </a:p>
        </p:txBody>
      </p:sp>
      <p:pic>
        <p:nvPicPr>
          <p:cNvPr id="33795" name="Picture 4"/>
          <p:cNvPicPr>
            <a:picLocks noChangeAspect="1" noChangeArrowheads="1"/>
          </p:cNvPicPr>
          <p:nvPr/>
        </p:nvPicPr>
        <p:blipFill>
          <a:blip r:embed="rId2"/>
          <a:srcRect/>
          <a:stretch>
            <a:fillRect/>
          </a:stretch>
        </p:blipFill>
        <p:spPr bwMode="auto">
          <a:xfrm>
            <a:off x="3962400" y="3922713"/>
            <a:ext cx="5181600" cy="2706687"/>
          </a:xfrm>
          <a:prstGeom prst="rect">
            <a:avLst/>
          </a:prstGeom>
          <a:noFill/>
          <a:ln w="9525">
            <a:noFill/>
            <a:miter lim="800000"/>
            <a:headEnd/>
            <a:tailEnd/>
          </a:ln>
        </p:spPr>
      </p:pic>
      <p:pic>
        <p:nvPicPr>
          <p:cNvPr id="33796" name="Picture 5"/>
          <p:cNvPicPr>
            <a:picLocks noChangeAspect="1" noChangeArrowheads="1"/>
          </p:cNvPicPr>
          <p:nvPr/>
        </p:nvPicPr>
        <p:blipFill>
          <a:blip r:embed="rId2"/>
          <a:srcRect/>
          <a:stretch>
            <a:fillRect/>
          </a:stretch>
        </p:blipFill>
        <p:spPr bwMode="auto">
          <a:xfrm rot="-5400000">
            <a:off x="-1466056" y="2183606"/>
            <a:ext cx="6140450" cy="3208338"/>
          </a:xfrm>
          <a:prstGeom prst="rect">
            <a:avLst/>
          </a:prstGeom>
          <a:noFill/>
          <a:ln w="9525">
            <a:noFill/>
            <a:miter lim="800000"/>
            <a:headEnd/>
            <a:tailEnd/>
          </a:ln>
        </p:spPr>
      </p:pic>
      <p:pic>
        <p:nvPicPr>
          <p:cNvPr id="33797" name="Picture 6" descr="Salgado15ab"/>
          <p:cNvPicPr>
            <a:picLocks noChangeAspect="1" noChangeArrowheads="1"/>
          </p:cNvPicPr>
          <p:nvPr/>
        </p:nvPicPr>
        <p:blipFill>
          <a:blip r:embed="rId3"/>
          <a:srcRect/>
          <a:stretch>
            <a:fillRect/>
          </a:stretch>
        </p:blipFill>
        <p:spPr bwMode="auto">
          <a:xfrm>
            <a:off x="5334000" y="2095500"/>
            <a:ext cx="3479800" cy="1714500"/>
          </a:xfrm>
          <a:prstGeom prst="rect">
            <a:avLst/>
          </a:prstGeom>
          <a:noFill/>
          <a:ln w="9525">
            <a:noFill/>
            <a:miter lim="800000"/>
            <a:headEnd/>
            <a:tailEnd/>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0" y="0"/>
            <a:ext cx="9144000" cy="2286000"/>
          </a:xfrm>
          <a:solidFill>
            <a:schemeClr val="accent1"/>
          </a:solidFill>
        </p:spPr>
        <p:txBody>
          <a:bodyPr anchor="t"/>
          <a:lstStyle/>
          <a:p>
            <a:pPr algn="r" eaLnBrk="1" hangingPunct="1"/>
            <a:r>
              <a:rPr lang="en-US">
                <a:solidFill>
                  <a:srgbClr val="2E2E2E"/>
                </a:solidFill>
                <a:ea typeface="ＭＳ Ｐゴシック" pitchFamily="-106" charset="-128"/>
                <a:cs typeface="ＭＳ Ｐゴシック" pitchFamily="-106" charset="-128"/>
              </a:rPr>
              <a:t>Perspective</a:t>
            </a:r>
            <a:br>
              <a:rPr lang="en-US">
                <a:solidFill>
                  <a:srgbClr val="2E2E2E"/>
                </a:solidFill>
                <a:ea typeface="ＭＳ Ｐゴシック" pitchFamily="-106" charset="-128"/>
                <a:cs typeface="ＭＳ Ｐゴシック" pitchFamily="-106" charset="-128"/>
              </a:rPr>
            </a:br>
            <a:r>
              <a:rPr lang="en-US" sz="2800">
                <a:solidFill>
                  <a:srgbClr val="2E2E2E"/>
                </a:solidFill>
                <a:ea typeface="ＭＳ Ｐゴシック" pitchFamily="-106" charset="-128"/>
                <a:cs typeface="ＭＳ Ｐゴシック" pitchFamily="-106" charset="-128"/>
              </a:rPr>
              <a:t>Vanishing point</a:t>
            </a:r>
            <a:endParaRPr lang="en-US">
              <a:ea typeface="ＭＳ Ｐゴシック" pitchFamily="-106" charset="-128"/>
              <a:cs typeface="ＭＳ Ｐゴシック" pitchFamily="-106" charset="-128"/>
            </a:endParaRPr>
          </a:p>
        </p:txBody>
      </p:sp>
      <p:pic>
        <p:nvPicPr>
          <p:cNvPr id="6" name="Picture 5" descr="city_perspective.jpg"/>
          <p:cNvPicPr>
            <a:picLocks noChangeAspect="1"/>
          </p:cNvPicPr>
          <p:nvPr/>
        </p:nvPicPr>
        <p:blipFill>
          <a:blip r:embed="rId4"/>
          <a:stretch>
            <a:fillRect/>
          </a:stretch>
        </p:blipFill>
        <p:spPr>
          <a:xfrm>
            <a:off x="0" y="0"/>
            <a:ext cx="9144001" cy="6527800"/>
          </a:xfrm>
          <a:prstGeom prst="rect">
            <a:avLst/>
          </a:prstGeom>
        </p:spPr>
      </p:pic>
      <p:cxnSp>
        <p:nvCxnSpPr>
          <p:cNvPr id="8" name="Straight Arrow Connector 7"/>
          <p:cNvCxnSpPr/>
          <p:nvPr/>
        </p:nvCxnSpPr>
        <p:spPr bwMode="auto">
          <a:xfrm rot="10800000">
            <a:off x="2057400" y="1524000"/>
            <a:ext cx="914400" cy="1588"/>
          </a:xfrm>
          <a:prstGeom prst="straightConnector1">
            <a:avLst/>
          </a:prstGeom>
          <a:solidFill>
            <a:schemeClr val="accent1"/>
          </a:solidFill>
          <a:ln w="9525" cap="flat" cmpd="sng" algn="ctr">
            <a:solidFill>
              <a:srgbClr val="800000"/>
            </a:solidFill>
            <a:prstDash val="solid"/>
            <a:round/>
            <a:headEnd type="none" w="med" len="med"/>
            <a:tailEnd type="arrow"/>
          </a:ln>
          <a:effectLst/>
        </p:spPr>
      </p:cxnSp>
      <p:cxnSp>
        <p:nvCxnSpPr>
          <p:cNvPr id="10" name="Straight Arrow Connector 9"/>
          <p:cNvCxnSpPr/>
          <p:nvPr/>
        </p:nvCxnSpPr>
        <p:spPr bwMode="auto">
          <a:xfrm rot="10800000">
            <a:off x="1600200" y="1066800"/>
            <a:ext cx="1371600" cy="381000"/>
          </a:xfrm>
          <a:prstGeom prst="straightConnector1">
            <a:avLst/>
          </a:prstGeom>
          <a:solidFill>
            <a:schemeClr val="accent1"/>
          </a:solidFill>
          <a:ln w="9525" cap="flat" cmpd="sng" algn="ctr">
            <a:solidFill>
              <a:srgbClr val="800000"/>
            </a:solidFill>
            <a:prstDash val="solid"/>
            <a:round/>
            <a:headEnd type="none" w="med" len="med"/>
            <a:tailEnd type="arrow"/>
          </a:ln>
          <a:effectLst/>
        </p:spPr>
      </p:cxnSp>
      <p:cxnSp>
        <p:nvCxnSpPr>
          <p:cNvPr id="12" name="Straight Arrow Connector 11"/>
          <p:cNvCxnSpPr/>
          <p:nvPr/>
        </p:nvCxnSpPr>
        <p:spPr bwMode="auto">
          <a:xfrm rot="10800000">
            <a:off x="762000" y="609600"/>
            <a:ext cx="2209800" cy="762000"/>
          </a:xfrm>
          <a:prstGeom prst="straightConnector1">
            <a:avLst/>
          </a:prstGeom>
          <a:solidFill>
            <a:schemeClr val="accent1"/>
          </a:solidFill>
          <a:ln w="9525" cap="flat" cmpd="sng" algn="ctr">
            <a:solidFill>
              <a:srgbClr val="800000"/>
            </a:solidFill>
            <a:prstDash val="solid"/>
            <a:round/>
            <a:headEnd type="none" w="med" len="med"/>
            <a:tailEnd type="arrow"/>
          </a:ln>
          <a:effectLst/>
        </p:spPr>
      </p:cxnSp>
      <p:sp>
        <p:nvSpPr>
          <p:cNvPr id="14" name="TextBox 13"/>
          <p:cNvSpPr txBox="1"/>
          <p:nvPr/>
        </p:nvSpPr>
        <p:spPr>
          <a:xfrm>
            <a:off x="2590800" y="1447800"/>
            <a:ext cx="1051490" cy="830997"/>
          </a:xfrm>
          <a:prstGeom prst="rect">
            <a:avLst/>
          </a:prstGeom>
          <a:noFill/>
        </p:spPr>
        <p:txBody>
          <a:bodyPr wrap="none" rtlCol="0">
            <a:spAutoFit/>
          </a:bodyPr>
          <a:lstStyle/>
          <a:p>
            <a:r>
              <a:rPr lang="en-US" sz="1600" dirty="0" smtClean="0">
                <a:solidFill>
                  <a:schemeClr val="tx2">
                    <a:lumMod val="75000"/>
                  </a:schemeClr>
                </a:solidFill>
                <a:latin typeface="+mn-lt"/>
              </a:rPr>
              <a:t>Highly </a:t>
            </a:r>
          </a:p>
          <a:p>
            <a:r>
              <a:rPr lang="en-US" sz="1600" dirty="0" smtClean="0">
                <a:solidFill>
                  <a:schemeClr val="tx2">
                    <a:lumMod val="75000"/>
                  </a:schemeClr>
                </a:solidFill>
                <a:latin typeface="+mn-lt"/>
              </a:rPr>
              <a:t>deformed </a:t>
            </a:r>
          </a:p>
          <a:p>
            <a:r>
              <a:rPr lang="en-US" sz="1600" dirty="0" smtClean="0">
                <a:solidFill>
                  <a:schemeClr val="tx2">
                    <a:lumMod val="75000"/>
                  </a:schemeClr>
                </a:solidFill>
                <a:latin typeface="+mn-lt"/>
              </a:rPr>
              <a:t>arches</a:t>
            </a:r>
            <a:endParaRPr lang="en-US" sz="1600" dirty="0">
              <a:solidFill>
                <a:schemeClr val="tx2">
                  <a:lumMod val="75000"/>
                </a:schemeClr>
              </a:solidFill>
              <a:latin typeface="+mn-lt"/>
            </a:endParaRPr>
          </a:p>
        </p:txBody>
      </p:sp>
      <p:sp>
        <p:nvSpPr>
          <p:cNvPr id="15" name="TextBox 14"/>
          <p:cNvSpPr txBox="1"/>
          <p:nvPr/>
        </p:nvSpPr>
        <p:spPr>
          <a:xfrm>
            <a:off x="5410200" y="2895600"/>
            <a:ext cx="2590800" cy="338554"/>
          </a:xfrm>
          <a:prstGeom prst="rect">
            <a:avLst/>
          </a:prstGeom>
          <a:noFill/>
        </p:spPr>
        <p:txBody>
          <a:bodyPr wrap="square" rtlCol="0">
            <a:spAutoFit/>
          </a:bodyPr>
          <a:lstStyle/>
          <a:p>
            <a:r>
              <a:rPr lang="en-US" sz="1600" dirty="0" smtClean="0">
                <a:solidFill>
                  <a:srgbClr val="3366FF"/>
                </a:solidFill>
                <a:latin typeface="+mn-lt"/>
              </a:rPr>
              <a:t>Highly deformed circles</a:t>
            </a:r>
            <a:endParaRPr lang="en-US" sz="1600" dirty="0">
              <a:solidFill>
                <a:srgbClr val="3366FF"/>
              </a:solidFill>
              <a:latin typeface="+mn-lt"/>
            </a:endParaRPr>
          </a:p>
        </p:txBody>
      </p:sp>
      <p:cxnSp>
        <p:nvCxnSpPr>
          <p:cNvPr id="17" name="Straight Arrow Connector 16"/>
          <p:cNvCxnSpPr/>
          <p:nvPr/>
        </p:nvCxnSpPr>
        <p:spPr bwMode="auto">
          <a:xfrm rot="10800000">
            <a:off x="5029200" y="2743200"/>
            <a:ext cx="609600" cy="228600"/>
          </a:xfrm>
          <a:prstGeom prst="straightConnector1">
            <a:avLst/>
          </a:prstGeom>
          <a:solidFill>
            <a:schemeClr val="accent1"/>
          </a:solidFill>
          <a:ln w="9525" cap="flat" cmpd="sng" algn="ctr">
            <a:solidFill>
              <a:srgbClr val="3366FF"/>
            </a:solidFill>
            <a:prstDash val="solid"/>
            <a:round/>
            <a:headEnd type="none" w="med" len="med"/>
            <a:tailEnd type="arrow"/>
          </a:ln>
          <a:effectLst/>
        </p:spPr>
      </p:cxnSp>
      <p:cxnSp>
        <p:nvCxnSpPr>
          <p:cNvPr id="18" name="Straight Arrow Connector 17"/>
          <p:cNvCxnSpPr/>
          <p:nvPr/>
        </p:nvCxnSpPr>
        <p:spPr bwMode="auto">
          <a:xfrm rot="10800000">
            <a:off x="4953000" y="2438400"/>
            <a:ext cx="838200" cy="533400"/>
          </a:xfrm>
          <a:prstGeom prst="straightConnector1">
            <a:avLst/>
          </a:prstGeom>
          <a:solidFill>
            <a:schemeClr val="accent1"/>
          </a:solidFill>
          <a:ln w="9525" cap="flat" cmpd="sng" algn="ctr">
            <a:solidFill>
              <a:srgbClr val="3366FF"/>
            </a:solidFill>
            <a:prstDash val="solid"/>
            <a:round/>
            <a:headEnd type="none" w="med" len="med"/>
            <a:tailEnd type="arrow"/>
          </a:ln>
          <a:effectLst/>
        </p:spPr>
      </p:cxnSp>
      <p:cxnSp>
        <p:nvCxnSpPr>
          <p:cNvPr id="21" name="Straight Arrow Connector 20"/>
          <p:cNvCxnSpPr/>
          <p:nvPr/>
        </p:nvCxnSpPr>
        <p:spPr bwMode="auto">
          <a:xfrm rot="16200000" flipV="1">
            <a:off x="4610100" y="1714500"/>
            <a:ext cx="1371600" cy="990600"/>
          </a:xfrm>
          <a:prstGeom prst="straightConnector1">
            <a:avLst/>
          </a:prstGeom>
          <a:solidFill>
            <a:schemeClr val="accent1"/>
          </a:solidFill>
          <a:ln w="9525" cap="flat" cmpd="sng" algn="ctr">
            <a:solidFill>
              <a:srgbClr val="3366FF"/>
            </a:solidFill>
            <a:prstDash val="solid"/>
            <a:round/>
            <a:headEnd type="none" w="med" len="med"/>
            <a:tailEnd type="arrow"/>
          </a:ln>
          <a:effectLst/>
        </p:spPr>
      </p:cxnSp>
      <p:sp>
        <p:nvSpPr>
          <p:cNvPr id="24" name="TextBox 23"/>
          <p:cNvSpPr txBox="1"/>
          <p:nvPr/>
        </p:nvSpPr>
        <p:spPr>
          <a:xfrm>
            <a:off x="1676400" y="2895600"/>
            <a:ext cx="2590800" cy="584776"/>
          </a:xfrm>
          <a:prstGeom prst="rect">
            <a:avLst/>
          </a:prstGeom>
          <a:noFill/>
        </p:spPr>
        <p:txBody>
          <a:bodyPr wrap="square" rtlCol="0">
            <a:spAutoFit/>
          </a:bodyPr>
          <a:lstStyle/>
          <a:p>
            <a:r>
              <a:rPr lang="en-US" sz="1600" dirty="0" smtClean="0">
                <a:solidFill>
                  <a:srgbClr val="B7F2FE"/>
                </a:solidFill>
                <a:latin typeface="+mn-lt"/>
              </a:rPr>
              <a:t>Highly deformed </a:t>
            </a:r>
            <a:br>
              <a:rPr lang="en-US" sz="1600" dirty="0" smtClean="0">
                <a:solidFill>
                  <a:srgbClr val="B7F2FE"/>
                </a:solidFill>
                <a:latin typeface="+mn-lt"/>
              </a:rPr>
            </a:br>
            <a:r>
              <a:rPr lang="en-US" sz="1600" dirty="0" smtClean="0">
                <a:solidFill>
                  <a:srgbClr val="B7F2FE"/>
                </a:solidFill>
                <a:latin typeface="+mn-lt"/>
              </a:rPr>
              <a:t>Geometrical figure</a:t>
            </a:r>
            <a:endParaRPr lang="en-US" sz="1600" dirty="0">
              <a:solidFill>
                <a:srgbClr val="B7F2FE"/>
              </a:solidFill>
              <a:latin typeface="+mn-lt"/>
            </a:endParaRPr>
          </a:p>
        </p:txBody>
      </p:sp>
      <p:cxnSp>
        <p:nvCxnSpPr>
          <p:cNvPr id="26" name="Straight Arrow Connector 25"/>
          <p:cNvCxnSpPr/>
          <p:nvPr/>
        </p:nvCxnSpPr>
        <p:spPr bwMode="auto">
          <a:xfrm>
            <a:off x="3352800" y="3429000"/>
            <a:ext cx="609600" cy="1588"/>
          </a:xfrm>
          <a:prstGeom prst="straightConnector1">
            <a:avLst/>
          </a:prstGeom>
          <a:solidFill>
            <a:schemeClr val="accent1"/>
          </a:solidFill>
          <a:ln w="22225" cap="flat" cmpd="sng" algn="ctr">
            <a:solidFill>
              <a:srgbClr val="B7F2FE"/>
            </a:solidFill>
            <a:prstDash val="solid"/>
            <a:round/>
            <a:headEnd type="none" w="med" len="med"/>
            <a:tailEnd type="arrow"/>
          </a:ln>
          <a:effectLst/>
        </p:spPr>
      </p:cxn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0" y="0"/>
            <a:ext cx="9144000" cy="2286000"/>
          </a:xfrm>
          <a:solidFill>
            <a:schemeClr val="accent1"/>
          </a:solidFill>
        </p:spPr>
        <p:txBody>
          <a:bodyPr anchor="t"/>
          <a:lstStyle/>
          <a:p>
            <a:pPr algn="r" eaLnBrk="1" hangingPunct="1"/>
            <a:r>
              <a:rPr lang="en-US">
                <a:solidFill>
                  <a:srgbClr val="2E2E2E"/>
                </a:solidFill>
                <a:ea typeface="ＭＳ Ｐゴシック" pitchFamily="-106" charset="-128"/>
                <a:cs typeface="ＭＳ Ｐゴシック" pitchFamily="-106" charset="-128"/>
              </a:rPr>
              <a:t>Perspective</a:t>
            </a:r>
            <a:br>
              <a:rPr lang="en-US">
                <a:solidFill>
                  <a:srgbClr val="2E2E2E"/>
                </a:solidFill>
                <a:ea typeface="ＭＳ Ｐゴシック" pitchFamily="-106" charset="-128"/>
                <a:cs typeface="ＭＳ Ｐゴシック" pitchFamily="-106" charset="-128"/>
              </a:rPr>
            </a:br>
            <a:r>
              <a:rPr lang="en-US" sz="2800">
                <a:solidFill>
                  <a:srgbClr val="2E2E2E"/>
                </a:solidFill>
                <a:ea typeface="ＭＳ Ｐゴシック" pitchFamily="-106" charset="-128"/>
                <a:cs typeface="ＭＳ Ｐゴシック" pitchFamily="-106" charset="-128"/>
              </a:rPr>
              <a:t>Drawing geometrical shapes</a:t>
            </a:r>
            <a:br>
              <a:rPr lang="en-US" sz="2800">
                <a:solidFill>
                  <a:srgbClr val="2E2E2E"/>
                </a:solidFill>
                <a:ea typeface="ＭＳ Ｐゴシック" pitchFamily="-106" charset="-128"/>
                <a:cs typeface="ＭＳ Ｐゴシック" pitchFamily="-106" charset="-128"/>
              </a:rPr>
            </a:br>
            <a:r>
              <a:rPr lang="en-US" sz="2800">
                <a:solidFill>
                  <a:srgbClr val="2E2E2E"/>
                </a:solidFill>
                <a:ea typeface="ＭＳ Ｐゴシック" pitchFamily="-106" charset="-128"/>
                <a:cs typeface="ＭＳ Ｐゴシック" pitchFamily="-106" charset="-128"/>
              </a:rPr>
              <a:t>according to Central Perspective</a:t>
            </a:r>
            <a:endParaRPr lang="en-US">
              <a:ea typeface="ＭＳ Ｐゴシック" pitchFamily="-106" charset="-128"/>
              <a:cs typeface="ＭＳ Ｐゴシック" pitchFamily="-106" charset="-128"/>
            </a:endParaRPr>
          </a:p>
        </p:txBody>
      </p:sp>
      <p:pic>
        <p:nvPicPr>
          <p:cNvPr id="34819" name="Picture 5"/>
          <p:cNvPicPr>
            <a:picLocks noChangeAspect="1" noChangeArrowheads="1"/>
          </p:cNvPicPr>
          <p:nvPr/>
        </p:nvPicPr>
        <p:blipFill>
          <a:blip r:embed="rId2"/>
          <a:srcRect/>
          <a:stretch>
            <a:fillRect/>
          </a:stretch>
        </p:blipFill>
        <p:spPr bwMode="auto">
          <a:xfrm>
            <a:off x="0" y="2974975"/>
            <a:ext cx="7467600" cy="3883025"/>
          </a:xfrm>
          <a:prstGeom prst="rect">
            <a:avLst/>
          </a:prstGeom>
          <a:noFill/>
          <a:ln w="9525">
            <a:noFill/>
            <a:miter lim="800000"/>
            <a:headEnd/>
            <a:tailEnd/>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0" y="0"/>
            <a:ext cx="9144000" cy="2209800"/>
          </a:xfrm>
          <a:solidFill>
            <a:schemeClr val="accent1"/>
          </a:solidFill>
        </p:spPr>
        <p:txBody>
          <a:bodyPr anchor="t"/>
          <a:lstStyle/>
          <a:p>
            <a:pPr eaLnBrk="1" hangingPunct="1"/>
            <a:r>
              <a:rPr lang="en-US" dirty="0">
                <a:solidFill>
                  <a:srgbClr val="2E2E2E"/>
                </a:solidFill>
                <a:ea typeface="ＭＳ Ｐゴシック" pitchFamily="-106" charset="-128"/>
                <a:cs typeface="ＭＳ Ｐゴシック" pitchFamily="-106" charset="-128"/>
              </a:rPr>
              <a:t>The perspective system</a:t>
            </a:r>
            <a:br>
              <a:rPr lang="en-US" dirty="0">
                <a:solidFill>
                  <a:srgbClr val="2E2E2E"/>
                </a:solidFill>
                <a:ea typeface="ＭＳ Ｐゴシック" pitchFamily="-106" charset="-128"/>
                <a:cs typeface="ＭＳ Ｐゴシック" pitchFamily="-106" charset="-128"/>
              </a:rPr>
            </a:br>
            <a:r>
              <a:rPr lang="en-US" sz="3600" dirty="0">
                <a:solidFill>
                  <a:srgbClr val="2E2E2E"/>
                </a:solidFill>
                <a:ea typeface="ＭＳ Ｐゴシック" pitchFamily="-106" charset="-128"/>
                <a:cs typeface="ＭＳ Ｐゴシック" pitchFamily="-106" charset="-128"/>
              </a:rPr>
              <a:t>Representing</a:t>
            </a:r>
            <a:r>
              <a:rPr lang="en-US" sz="3600" dirty="0" smtClean="0">
                <a:solidFill>
                  <a:srgbClr val="2E2E2E"/>
                </a:solidFill>
                <a:ea typeface="ＭＳ Ｐゴシック" pitchFamily="-106" charset="-128"/>
                <a:cs typeface="ＭＳ Ｐゴシック" pitchFamily="-106" charset="-128"/>
              </a:rPr>
              <a:t> “real space” </a:t>
            </a:r>
            <a:r>
              <a:rPr lang="en-US" sz="3600" dirty="0">
                <a:solidFill>
                  <a:srgbClr val="2E2E2E"/>
                </a:solidFill>
                <a:ea typeface="ＭＳ Ｐゴシック" pitchFamily="-106" charset="-128"/>
                <a:cs typeface="ＭＳ Ｐゴシック" pitchFamily="-106" charset="-128"/>
              </a:rPr>
              <a:t>in a 2D surface</a:t>
            </a:r>
            <a:endParaRPr lang="en-US" dirty="0">
              <a:ea typeface="ＭＳ Ｐゴシック" pitchFamily="-106" charset="-128"/>
              <a:cs typeface="ＭＳ Ｐゴシック" pitchFamily="-106" charset="-128"/>
            </a:endParaRPr>
          </a:p>
        </p:txBody>
      </p:sp>
      <p:sp>
        <p:nvSpPr>
          <p:cNvPr id="16388" name="Rectangle 6"/>
          <p:cNvSpPr>
            <a:spLocks noChangeArrowheads="1"/>
          </p:cNvSpPr>
          <p:nvPr/>
        </p:nvSpPr>
        <p:spPr bwMode="auto">
          <a:xfrm>
            <a:off x="1787525" y="5756275"/>
            <a:ext cx="184150" cy="457200"/>
          </a:xfrm>
          <a:prstGeom prst="rect">
            <a:avLst/>
          </a:prstGeom>
          <a:noFill/>
          <a:ln w="9525">
            <a:noFill/>
            <a:miter lim="800000"/>
            <a:headEnd/>
            <a:tailEnd/>
          </a:ln>
        </p:spPr>
        <p:txBody>
          <a:bodyPr wrap="none">
            <a:prstTxWarp prst="textNoShape">
              <a:avLst/>
            </a:prstTxWarp>
            <a:spAutoFit/>
          </a:bodyPr>
          <a:lstStyle/>
          <a:p>
            <a:endParaRPr lang="en-US"/>
          </a:p>
        </p:txBody>
      </p:sp>
      <p:sp>
        <p:nvSpPr>
          <p:cNvPr id="16389" name="AutoShape 7"/>
          <p:cNvSpPr>
            <a:spLocks noChangeArrowheads="1"/>
          </p:cNvSpPr>
          <p:nvPr/>
        </p:nvSpPr>
        <p:spPr bwMode="auto">
          <a:xfrm>
            <a:off x="3124200" y="4495800"/>
            <a:ext cx="2667000" cy="1828800"/>
          </a:xfrm>
          <a:prstGeom prst="upArrowCallout">
            <a:avLst>
              <a:gd name="adj1" fmla="val 58333"/>
              <a:gd name="adj2" fmla="val 58333"/>
              <a:gd name="adj3" fmla="val 16667"/>
              <a:gd name="adj4" fmla="val 66667"/>
            </a:avLst>
          </a:prstGeom>
          <a:solidFill>
            <a:schemeClr val="accent1"/>
          </a:solidFill>
          <a:ln w="9525">
            <a:solidFill>
              <a:schemeClr val="tx1"/>
            </a:solidFill>
            <a:miter lim="800000"/>
            <a:headEnd/>
            <a:tailEnd/>
          </a:ln>
        </p:spPr>
        <p:txBody>
          <a:bodyPr wrap="none" anchor="ctr">
            <a:prstTxWarp prst="textNoShape">
              <a:avLst/>
            </a:prstTxWarp>
          </a:bodyPr>
          <a:lstStyle/>
          <a:p>
            <a:pPr algn="ctr"/>
            <a:r>
              <a:rPr lang="en-US" sz="1800" dirty="0">
                <a:solidFill>
                  <a:srgbClr val="336666"/>
                </a:solidFill>
                <a:latin typeface="Arial" pitchFamily="-106" charset="0"/>
              </a:rPr>
              <a:t>One point </a:t>
            </a:r>
            <a:r>
              <a:rPr lang="en-US" sz="1800" dirty="0" smtClean="0">
                <a:solidFill>
                  <a:srgbClr val="336666"/>
                </a:solidFill>
                <a:latin typeface="Arial" pitchFamily="-106" charset="0"/>
              </a:rPr>
              <a:t>perspective,</a:t>
            </a:r>
          </a:p>
          <a:p>
            <a:pPr algn="ctr"/>
            <a:r>
              <a:rPr lang="en-US" sz="1800" dirty="0" smtClean="0">
                <a:solidFill>
                  <a:srgbClr val="336666"/>
                </a:solidFill>
                <a:latin typeface="Arial" pitchFamily="-106" charset="0"/>
              </a:rPr>
              <a:t>Central Perspective</a:t>
            </a:r>
            <a:br>
              <a:rPr lang="en-US" sz="1800" dirty="0" smtClean="0">
                <a:solidFill>
                  <a:srgbClr val="336666"/>
                </a:solidFill>
                <a:latin typeface="Arial" pitchFamily="-106" charset="0"/>
              </a:rPr>
            </a:br>
            <a:r>
              <a:rPr lang="en-US" sz="1800" dirty="0" smtClean="0">
                <a:solidFill>
                  <a:srgbClr val="336666"/>
                </a:solidFill>
                <a:latin typeface="Arial" pitchFamily="-106" charset="0"/>
              </a:rPr>
              <a:t>or </a:t>
            </a:r>
            <a:br>
              <a:rPr lang="en-US" sz="1800" dirty="0" smtClean="0">
                <a:solidFill>
                  <a:srgbClr val="336666"/>
                </a:solidFill>
                <a:latin typeface="Arial" pitchFamily="-106" charset="0"/>
              </a:rPr>
            </a:br>
            <a:r>
              <a:rPr lang="en-US" sz="1800" dirty="0" smtClean="0">
                <a:solidFill>
                  <a:srgbClr val="336666"/>
                </a:solidFill>
                <a:latin typeface="Arial" pitchFamily="-106" charset="0"/>
              </a:rPr>
              <a:t>Linear perspective</a:t>
            </a:r>
            <a:endParaRPr lang="en-US" dirty="0"/>
          </a:p>
        </p:txBody>
      </p:sp>
      <p:pic>
        <p:nvPicPr>
          <p:cNvPr id="7" name="Picture 5"/>
          <p:cNvPicPr>
            <a:picLocks noChangeAspect="1" noChangeArrowheads="1"/>
          </p:cNvPicPr>
          <p:nvPr/>
        </p:nvPicPr>
        <p:blipFill>
          <a:blip r:embed="rId3"/>
          <a:srcRect/>
          <a:stretch>
            <a:fillRect/>
          </a:stretch>
        </p:blipFill>
        <p:spPr bwMode="auto">
          <a:xfrm>
            <a:off x="3352800" y="1295400"/>
            <a:ext cx="2057400" cy="312516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0" y="0"/>
            <a:ext cx="9144000" cy="2286000"/>
          </a:xfrm>
          <a:solidFill>
            <a:schemeClr val="accent1"/>
          </a:solidFill>
        </p:spPr>
        <p:txBody>
          <a:bodyPr anchor="t"/>
          <a:lstStyle/>
          <a:p>
            <a:pPr algn="r" eaLnBrk="1" hangingPunct="1"/>
            <a:r>
              <a:rPr lang="en-US">
                <a:solidFill>
                  <a:srgbClr val="2E2E2E"/>
                </a:solidFill>
                <a:ea typeface="ＭＳ Ｐゴシック" pitchFamily="-106" charset="-128"/>
                <a:cs typeface="ＭＳ Ｐゴシック" pitchFamily="-106" charset="-128"/>
              </a:rPr>
              <a:t>Perspective</a:t>
            </a:r>
            <a:br>
              <a:rPr lang="en-US">
                <a:solidFill>
                  <a:srgbClr val="2E2E2E"/>
                </a:solidFill>
                <a:ea typeface="ＭＳ Ｐゴシック" pitchFamily="-106" charset="-128"/>
                <a:cs typeface="ＭＳ Ｐゴシック" pitchFamily="-106" charset="-128"/>
              </a:rPr>
            </a:br>
            <a:r>
              <a:rPr lang="en-US" sz="2800">
                <a:solidFill>
                  <a:srgbClr val="2E2E2E"/>
                </a:solidFill>
                <a:ea typeface="ＭＳ Ｐゴシック" pitchFamily="-106" charset="-128"/>
                <a:cs typeface="ＭＳ Ｐゴシック" pitchFamily="-106" charset="-128"/>
              </a:rPr>
              <a:t>Parallel objects in a space</a:t>
            </a:r>
            <a:br>
              <a:rPr lang="en-US" sz="2800">
                <a:solidFill>
                  <a:srgbClr val="2E2E2E"/>
                </a:solidFill>
                <a:ea typeface="ＭＳ Ｐゴシック" pitchFamily="-106" charset="-128"/>
                <a:cs typeface="ＭＳ Ｐゴシック" pitchFamily="-106" charset="-128"/>
              </a:rPr>
            </a:br>
            <a:r>
              <a:rPr lang="en-US" sz="2800">
                <a:solidFill>
                  <a:srgbClr val="2E2E2E"/>
                </a:solidFill>
                <a:ea typeface="ＭＳ Ｐゴシック" pitchFamily="-106" charset="-128"/>
                <a:cs typeface="ＭＳ Ｐゴシック" pitchFamily="-106" charset="-128"/>
              </a:rPr>
              <a:t>seen with a one point perspective.</a:t>
            </a:r>
            <a:br>
              <a:rPr lang="en-US" sz="2800">
                <a:solidFill>
                  <a:srgbClr val="2E2E2E"/>
                </a:solidFill>
                <a:ea typeface="ＭＳ Ｐゴシック" pitchFamily="-106" charset="-128"/>
                <a:cs typeface="ＭＳ Ｐゴシック" pitchFamily="-106" charset="-128"/>
              </a:rPr>
            </a:br>
            <a:r>
              <a:rPr lang="en-US" sz="2000">
                <a:solidFill>
                  <a:srgbClr val="2E2E2E"/>
                </a:solidFill>
                <a:ea typeface="ＭＳ Ｐゴシック" pitchFamily="-106" charset="-128"/>
                <a:cs typeface="ＭＳ Ｐゴシック" pitchFamily="-106" charset="-128"/>
              </a:rPr>
              <a:t>(typical urban landscape seen through Central Perspective)</a:t>
            </a:r>
            <a:endParaRPr lang="en-US">
              <a:ea typeface="ＭＳ Ｐゴシック" pitchFamily="-106" charset="-128"/>
              <a:cs typeface="ＭＳ Ｐゴシック" pitchFamily="-106" charset="-128"/>
            </a:endParaRPr>
          </a:p>
        </p:txBody>
      </p:sp>
      <p:pic>
        <p:nvPicPr>
          <p:cNvPr id="35843" name="Picture 5"/>
          <p:cNvPicPr>
            <a:picLocks noChangeAspect="1" noChangeArrowheads="1"/>
          </p:cNvPicPr>
          <p:nvPr/>
        </p:nvPicPr>
        <p:blipFill>
          <a:blip r:embed="rId2"/>
          <a:srcRect/>
          <a:stretch>
            <a:fillRect/>
          </a:stretch>
        </p:blipFill>
        <p:spPr bwMode="auto">
          <a:xfrm>
            <a:off x="0" y="2524125"/>
            <a:ext cx="8305800" cy="4333875"/>
          </a:xfrm>
          <a:prstGeom prst="rect">
            <a:avLst/>
          </a:prstGeom>
          <a:noFill/>
          <a:ln w="9525">
            <a:noFill/>
            <a:miter lim="800000"/>
            <a:headEnd/>
            <a:tailEnd/>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0" y="0"/>
            <a:ext cx="9144000" cy="2286000"/>
          </a:xfrm>
          <a:solidFill>
            <a:schemeClr val="accent1"/>
          </a:solidFill>
        </p:spPr>
        <p:txBody>
          <a:bodyPr anchor="t"/>
          <a:lstStyle/>
          <a:p>
            <a:pPr algn="r" eaLnBrk="1" hangingPunct="1"/>
            <a:r>
              <a:rPr lang="en-US">
                <a:solidFill>
                  <a:srgbClr val="2E2E2E"/>
                </a:solidFill>
                <a:ea typeface="ＭＳ Ｐゴシック" pitchFamily="-106" charset="-128"/>
                <a:cs typeface="ＭＳ Ｐゴシック" pitchFamily="-106" charset="-128"/>
              </a:rPr>
              <a:t>Perspective</a:t>
            </a:r>
            <a:br>
              <a:rPr lang="en-US">
                <a:solidFill>
                  <a:srgbClr val="2E2E2E"/>
                </a:solidFill>
                <a:ea typeface="ＭＳ Ｐゴシック" pitchFamily="-106" charset="-128"/>
                <a:cs typeface="ＭＳ Ｐゴシック" pitchFamily="-106" charset="-128"/>
              </a:rPr>
            </a:br>
            <a:r>
              <a:rPr lang="en-US" sz="2800">
                <a:solidFill>
                  <a:srgbClr val="2E2E2E"/>
                </a:solidFill>
                <a:ea typeface="ＭＳ Ｐゴシック" pitchFamily="-106" charset="-128"/>
                <a:cs typeface="ＭＳ Ｐゴシック" pitchFamily="-106" charset="-128"/>
              </a:rPr>
              <a:t>Parallel objects in a space</a:t>
            </a:r>
            <a:br>
              <a:rPr lang="en-US" sz="2800">
                <a:solidFill>
                  <a:srgbClr val="2E2E2E"/>
                </a:solidFill>
                <a:ea typeface="ＭＳ Ｐゴシック" pitchFamily="-106" charset="-128"/>
                <a:cs typeface="ＭＳ Ｐゴシック" pitchFamily="-106" charset="-128"/>
              </a:rPr>
            </a:br>
            <a:r>
              <a:rPr lang="en-US" sz="2800">
                <a:solidFill>
                  <a:srgbClr val="2E2E2E"/>
                </a:solidFill>
                <a:ea typeface="ＭＳ Ｐゴシック" pitchFamily="-106" charset="-128"/>
                <a:cs typeface="ＭＳ Ｐゴシック" pitchFamily="-106" charset="-128"/>
              </a:rPr>
              <a:t>seen with a one point perspective.</a:t>
            </a:r>
            <a:br>
              <a:rPr lang="en-US" sz="2800">
                <a:solidFill>
                  <a:srgbClr val="2E2E2E"/>
                </a:solidFill>
                <a:ea typeface="ＭＳ Ｐゴシック" pitchFamily="-106" charset="-128"/>
                <a:cs typeface="ＭＳ Ｐゴシック" pitchFamily="-106" charset="-128"/>
              </a:rPr>
            </a:br>
            <a:r>
              <a:rPr lang="en-US" sz="2000">
                <a:solidFill>
                  <a:srgbClr val="2E2E2E"/>
                </a:solidFill>
                <a:ea typeface="ＭＳ Ｐゴシック" pitchFamily="-106" charset="-128"/>
                <a:cs typeface="ＭＳ Ｐゴシック" pitchFamily="-106" charset="-128"/>
              </a:rPr>
              <a:t>(typical urban landscape)</a:t>
            </a:r>
            <a:endParaRPr lang="en-US">
              <a:ea typeface="ＭＳ Ｐゴシック" pitchFamily="-106" charset="-128"/>
              <a:cs typeface="ＭＳ Ｐゴシック" pitchFamily="-106" charset="-128"/>
            </a:endParaRPr>
          </a:p>
        </p:txBody>
      </p:sp>
      <p:pic>
        <p:nvPicPr>
          <p:cNvPr id="36867" name="Picture 4"/>
          <p:cNvPicPr>
            <a:picLocks noChangeAspect="1" noChangeArrowheads="1"/>
          </p:cNvPicPr>
          <p:nvPr/>
        </p:nvPicPr>
        <p:blipFill>
          <a:blip r:embed="rId3"/>
          <a:srcRect/>
          <a:stretch>
            <a:fillRect/>
          </a:stretch>
        </p:blipFill>
        <p:spPr bwMode="auto">
          <a:xfrm>
            <a:off x="0" y="2792413"/>
            <a:ext cx="9144000" cy="4065587"/>
          </a:xfrm>
          <a:prstGeom prst="rect">
            <a:avLst/>
          </a:prstGeom>
          <a:noFill/>
          <a:ln w="9525">
            <a:noFill/>
            <a:miter lim="800000"/>
            <a:headEnd/>
            <a:tailEnd/>
          </a:ln>
        </p:spPr>
      </p:pic>
      <p:sp>
        <p:nvSpPr>
          <p:cNvPr id="36868" name="Rectangle 5"/>
          <p:cNvSpPr>
            <a:spLocks noChangeArrowheads="1"/>
          </p:cNvSpPr>
          <p:nvPr/>
        </p:nvSpPr>
        <p:spPr bwMode="auto">
          <a:xfrm>
            <a:off x="179388" y="2271713"/>
            <a:ext cx="4584700" cy="430212"/>
          </a:xfrm>
          <a:prstGeom prst="rect">
            <a:avLst/>
          </a:prstGeom>
          <a:noFill/>
          <a:ln w="9525">
            <a:noFill/>
            <a:miter lim="800000"/>
            <a:headEnd/>
            <a:tailEnd/>
          </a:ln>
        </p:spPr>
        <p:txBody>
          <a:bodyPr wrap="none">
            <a:prstTxWarp prst="textNoShape">
              <a:avLst/>
            </a:prstTxWarp>
            <a:spAutoFit/>
          </a:bodyPr>
          <a:lstStyle/>
          <a:p>
            <a:pPr eaLnBrk="1" hangingPunct="1">
              <a:spcBef>
                <a:spcPct val="30000"/>
              </a:spcBef>
            </a:pPr>
            <a:r>
              <a:rPr lang="en-US" sz="1200">
                <a:solidFill>
                  <a:srgbClr val="000000"/>
                </a:solidFill>
                <a:latin typeface="Verdana" pitchFamily="-106" charset="0"/>
              </a:rPr>
              <a:t>Masaccio, and Masolino .</a:t>
            </a:r>
            <a:br>
              <a:rPr lang="en-US" sz="1200">
                <a:solidFill>
                  <a:srgbClr val="000000"/>
                </a:solidFill>
                <a:latin typeface="Verdana" pitchFamily="-106" charset="0"/>
              </a:rPr>
            </a:br>
            <a:r>
              <a:rPr lang="en-US" sz="1000">
                <a:solidFill>
                  <a:srgbClr val="000000"/>
                </a:solidFill>
                <a:latin typeface="Verdana" pitchFamily="-106" charset="0"/>
              </a:rPr>
              <a:t>Brancacci Chapel of Santa Maria della Carmine in Florence, 1426-28</a:t>
            </a:r>
            <a:endParaRPr lang="en-US" sz="1000"/>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a:xfrm>
            <a:off x="0" y="0"/>
            <a:ext cx="9144000" cy="2286000"/>
          </a:xfrm>
          <a:solidFill>
            <a:schemeClr val="accent1"/>
          </a:solidFill>
        </p:spPr>
        <p:txBody>
          <a:bodyPr anchor="t"/>
          <a:lstStyle/>
          <a:p>
            <a:pPr algn="r" eaLnBrk="1" hangingPunct="1"/>
            <a:r>
              <a:rPr lang="en-US">
                <a:solidFill>
                  <a:srgbClr val="2E2E2E"/>
                </a:solidFill>
                <a:ea typeface="ＭＳ Ｐゴシック" pitchFamily="-106" charset="-128"/>
                <a:cs typeface="ＭＳ Ｐゴシック" pitchFamily="-106" charset="-128"/>
              </a:rPr>
              <a:t>Perspective</a:t>
            </a:r>
            <a:br>
              <a:rPr lang="en-US">
                <a:solidFill>
                  <a:srgbClr val="2E2E2E"/>
                </a:solidFill>
                <a:ea typeface="ＭＳ Ｐゴシック" pitchFamily="-106" charset="-128"/>
                <a:cs typeface="ＭＳ Ｐゴシック" pitchFamily="-106" charset="-128"/>
              </a:rPr>
            </a:br>
            <a:r>
              <a:rPr lang="en-US" sz="2800">
                <a:solidFill>
                  <a:srgbClr val="2E2E2E"/>
                </a:solidFill>
                <a:ea typeface="ＭＳ Ｐゴシック" pitchFamily="-106" charset="-128"/>
                <a:cs typeface="ＭＳ Ｐゴシック" pitchFamily="-106" charset="-128"/>
              </a:rPr>
              <a:t>Parallel objects in a space</a:t>
            </a:r>
            <a:br>
              <a:rPr lang="en-US" sz="2800">
                <a:solidFill>
                  <a:srgbClr val="2E2E2E"/>
                </a:solidFill>
                <a:ea typeface="ＭＳ Ｐゴシック" pitchFamily="-106" charset="-128"/>
                <a:cs typeface="ＭＳ Ｐゴシック" pitchFamily="-106" charset="-128"/>
              </a:rPr>
            </a:br>
            <a:r>
              <a:rPr lang="en-US" sz="2800">
                <a:solidFill>
                  <a:srgbClr val="2E2E2E"/>
                </a:solidFill>
                <a:ea typeface="ＭＳ Ｐゴシック" pitchFamily="-106" charset="-128"/>
                <a:cs typeface="ＭＳ Ｐゴシック" pitchFamily="-106" charset="-128"/>
              </a:rPr>
              <a:t>seen with a one point perspective.</a:t>
            </a:r>
            <a:br>
              <a:rPr lang="en-US" sz="2800">
                <a:solidFill>
                  <a:srgbClr val="2E2E2E"/>
                </a:solidFill>
                <a:ea typeface="ＭＳ Ｐゴシック" pitchFamily="-106" charset="-128"/>
                <a:cs typeface="ＭＳ Ｐゴシック" pitchFamily="-106" charset="-128"/>
              </a:rPr>
            </a:br>
            <a:r>
              <a:rPr lang="en-US" sz="2000">
                <a:solidFill>
                  <a:srgbClr val="2E2E2E"/>
                </a:solidFill>
                <a:ea typeface="ＭＳ Ｐゴシック" pitchFamily="-106" charset="-128"/>
                <a:cs typeface="ＭＳ Ｐゴシック" pitchFamily="-106" charset="-128"/>
              </a:rPr>
              <a:t>(typical urban landscape)</a:t>
            </a:r>
            <a:endParaRPr lang="en-US">
              <a:ea typeface="ＭＳ Ｐゴシック" pitchFamily="-106" charset="-128"/>
              <a:cs typeface="ＭＳ Ｐゴシック" pitchFamily="-106" charset="-128"/>
            </a:endParaRPr>
          </a:p>
        </p:txBody>
      </p:sp>
      <p:pic>
        <p:nvPicPr>
          <p:cNvPr id="38915" name="Picture 3"/>
          <p:cNvPicPr>
            <a:picLocks noChangeAspect="1" noChangeArrowheads="1"/>
          </p:cNvPicPr>
          <p:nvPr/>
        </p:nvPicPr>
        <p:blipFill>
          <a:blip r:embed="rId3"/>
          <a:srcRect/>
          <a:stretch>
            <a:fillRect/>
          </a:stretch>
        </p:blipFill>
        <p:spPr bwMode="auto">
          <a:xfrm>
            <a:off x="0" y="2792413"/>
            <a:ext cx="9144000" cy="4065587"/>
          </a:xfrm>
          <a:prstGeom prst="rect">
            <a:avLst/>
          </a:prstGeom>
          <a:noFill/>
          <a:ln w="9525">
            <a:noFill/>
            <a:miter lim="800000"/>
            <a:headEnd/>
            <a:tailEnd/>
          </a:ln>
        </p:spPr>
      </p:pic>
      <p:sp>
        <p:nvSpPr>
          <p:cNvPr id="38916" name="Line 6"/>
          <p:cNvSpPr>
            <a:spLocks noChangeShapeType="1"/>
          </p:cNvSpPr>
          <p:nvPr/>
        </p:nvSpPr>
        <p:spPr bwMode="auto">
          <a:xfrm flipV="1">
            <a:off x="4495800" y="1905000"/>
            <a:ext cx="2286000" cy="259080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38917" name="Line 8"/>
          <p:cNvSpPr>
            <a:spLocks noChangeShapeType="1"/>
          </p:cNvSpPr>
          <p:nvPr/>
        </p:nvSpPr>
        <p:spPr bwMode="auto">
          <a:xfrm flipH="1" flipV="1">
            <a:off x="4495800" y="4495800"/>
            <a:ext cx="1600200" cy="236220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38918" name="Line 9"/>
          <p:cNvSpPr>
            <a:spLocks noChangeShapeType="1"/>
          </p:cNvSpPr>
          <p:nvPr/>
        </p:nvSpPr>
        <p:spPr bwMode="auto">
          <a:xfrm flipH="1">
            <a:off x="4495800" y="3124200"/>
            <a:ext cx="2057400" cy="137160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38919" name="Line 10"/>
          <p:cNvSpPr>
            <a:spLocks noChangeShapeType="1"/>
          </p:cNvSpPr>
          <p:nvPr/>
        </p:nvSpPr>
        <p:spPr bwMode="auto">
          <a:xfrm flipH="1">
            <a:off x="4495800" y="3352800"/>
            <a:ext cx="4648200" cy="114300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38920" name="Line 11"/>
          <p:cNvSpPr>
            <a:spLocks noChangeShapeType="1"/>
          </p:cNvSpPr>
          <p:nvPr/>
        </p:nvSpPr>
        <p:spPr bwMode="auto">
          <a:xfrm flipH="1">
            <a:off x="4495800" y="3657600"/>
            <a:ext cx="4648200" cy="83820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38921" name="Line 12"/>
          <p:cNvSpPr>
            <a:spLocks noChangeShapeType="1"/>
          </p:cNvSpPr>
          <p:nvPr/>
        </p:nvSpPr>
        <p:spPr bwMode="auto">
          <a:xfrm flipH="1" flipV="1">
            <a:off x="4495800" y="4495800"/>
            <a:ext cx="4876800" cy="213360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38922" name="Rectangle 5"/>
          <p:cNvSpPr>
            <a:spLocks noChangeArrowheads="1"/>
          </p:cNvSpPr>
          <p:nvPr/>
        </p:nvSpPr>
        <p:spPr bwMode="auto">
          <a:xfrm>
            <a:off x="179388" y="2271713"/>
            <a:ext cx="4584700" cy="430212"/>
          </a:xfrm>
          <a:prstGeom prst="rect">
            <a:avLst/>
          </a:prstGeom>
          <a:noFill/>
          <a:ln w="9525">
            <a:noFill/>
            <a:miter lim="800000"/>
            <a:headEnd/>
            <a:tailEnd/>
          </a:ln>
        </p:spPr>
        <p:txBody>
          <a:bodyPr wrap="none">
            <a:prstTxWarp prst="textNoShape">
              <a:avLst/>
            </a:prstTxWarp>
            <a:spAutoFit/>
          </a:bodyPr>
          <a:lstStyle/>
          <a:p>
            <a:pPr eaLnBrk="1" hangingPunct="1">
              <a:spcBef>
                <a:spcPct val="30000"/>
              </a:spcBef>
            </a:pPr>
            <a:r>
              <a:rPr lang="en-US" sz="1200">
                <a:solidFill>
                  <a:srgbClr val="000000"/>
                </a:solidFill>
                <a:latin typeface="Verdana" pitchFamily="-106" charset="0"/>
              </a:rPr>
              <a:t>Masaccio, and Masolino .</a:t>
            </a:r>
            <a:br>
              <a:rPr lang="en-US" sz="1200">
                <a:solidFill>
                  <a:srgbClr val="000000"/>
                </a:solidFill>
                <a:latin typeface="Verdana" pitchFamily="-106" charset="0"/>
              </a:rPr>
            </a:br>
            <a:r>
              <a:rPr lang="en-US" sz="1000">
                <a:solidFill>
                  <a:srgbClr val="000000"/>
                </a:solidFill>
                <a:latin typeface="Verdana" pitchFamily="-106" charset="0"/>
              </a:rPr>
              <a:t>Brancacci Chapel of Santa Maria della Carmine in Florence, 1426-28</a:t>
            </a:r>
            <a:endParaRPr lang="en-US" sz="1000"/>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a:xfrm>
            <a:off x="0" y="0"/>
            <a:ext cx="9144000" cy="2286000"/>
          </a:xfrm>
          <a:solidFill>
            <a:schemeClr val="accent1"/>
          </a:solidFill>
        </p:spPr>
        <p:txBody>
          <a:bodyPr anchor="t"/>
          <a:lstStyle/>
          <a:p>
            <a:pPr algn="r" eaLnBrk="1" hangingPunct="1"/>
            <a:r>
              <a:rPr lang="en-US">
                <a:solidFill>
                  <a:srgbClr val="2E2E2E"/>
                </a:solidFill>
                <a:ea typeface="ＭＳ Ｐゴシック" pitchFamily="-106" charset="-128"/>
                <a:cs typeface="ＭＳ Ｐゴシック" pitchFamily="-106" charset="-128"/>
              </a:rPr>
              <a:t>Perspective</a:t>
            </a:r>
            <a:br>
              <a:rPr lang="en-US">
                <a:solidFill>
                  <a:srgbClr val="2E2E2E"/>
                </a:solidFill>
                <a:ea typeface="ＭＳ Ｐゴシック" pitchFamily="-106" charset="-128"/>
                <a:cs typeface="ＭＳ Ｐゴシック" pitchFamily="-106" charset="-128"/>
              </a:rPr>
            </a:br>
            <a:r>
              <a:rPr lang="en-US" sz="2800">
                <a:solidFill>
                  <a:srgbClr val="2E2E2E"/>
                </a:solidFill>
                <a:ea typeface="ＭＳ Ｐゴシック" pitchFamily="-106" charset="-128"/>
                <a:cs typeface="ＭＳ Ｐゴシック" pitchFamily="-106" charset="-128"/>
              </a:rPr>
              <a:t>Parallel objects seen from a central point of view</a:t>
            </a:r>
            <a:br>
              <a:rPr lang="en-US" sz="2800">
                <a:solidFill>
                  <a:srgbClr val="2E2E2E"/>
                </a:solidFill>
                <a:ea typeface="ＭＳ Ｐゴシック" pitchFamily="-106" charset="-128"/>
                <a:cs typeface="ＭＳ Ｐゴシック" pitchFamily="-106" charset="-128"/>
              </a:rPr>
            </a:br>
            <a:r>
              <a:rPr lang="en-US" sz="2800">
                <a:solidFill>
                  <a:srgbClr val="2E2E2E"/>
                </a:solidFill>
                <a:ea typeface="ＭＳ Ｐゴシック" pitchFamily="-106" charset="-128"/>
                <a:cs typeface="ＭＳ Ｐゴシック" pitchFamily="-106" charset="-128"/>
              </a:rPr>
              <a:t>inside a cube.</a:t>
            </a:r>
            <a:br>
              <a:rPr lang="en-US" sz="2800">
                <a:solidFill>
                  <a:srgbClr val="2E2E2E"/>
                </a:solidFill>
                <a:ea typeface="ＭＳ Ｐゴシック" pitchFamily="-106" charset="-128"/>
                <a:cs typeface="ＭＳ Ｐゴシック" pitchFamily="-106" charset="-128"/>
              </a:rPr>
            </a:br>
            <a:r>
              <a:rPr lang="en-US" sz="2000">
                <a:solidFill>
                  <a:srgbClr val="2E2E2E"/>
                </a:solidFill>
                <a:ea typeface="ＭＳ Ｐゴシック" pitchFamily="-106" charset="-128"/>
                <a:cs typeface="ＭＳ Ｐゴシック" pitchFamily="-106" charset="-128"/>
              </a:rPr>
              <a:t>(typical interior situation)</a:t>
            </a:r>
            <a:endParaRPr lang="en-US">
              <a:ea typeface="ＭＳ Ｐゴシック" pitchFamily="-106" charset="-128"/>
              <a:cs typeface="ＭＳ Ｐゴシック" pitchFamily="-106" charset="-128"/>
            </a:endParaRPr>
          </a:p>
        </p:txBody>
      </p:sp>
      <p:pic>
        <p:nvPicPr>
          <p:cNvPr id="40963" name="Picture 4"/>
          <p:cNvPicPr>
            <a:picLocks noChangeAspect="1" noChangeArrowheads="1"/>
          </p:cNvPicPr>
          <p:nvPr/>
        </p:nvPicPr>
        <p:blipFill>
          <a:blip r:embed="rId2"/>
          <a:srcRect/>
          <a:stretch>
            <a:fillRect/>
          </a:stretch>
        </p:blipFill>
        <p:spPr bwMode="auto">
          <a:xfrm>
            <a:off x="0" y="3405188"/>
            <a:ext cx="8059738" cy="3452812"/>
          </a:xfrm>
          <a:prstGeom prst="rect">
            <a:avLst/>
          </a:prstGeom>
          <a:noFill/>
          <a:ln w="9525">
            <a:noFill/>
            <a:miter lim="800000"/>
            <a:headEnd/>
            <a:tailEnd/>
          </a:ln>
        </p:spPr>
      </p:pic>
      <p:pic>
        <p:nvPicPr>
          <p:cNvPr id="4" name="Picture 3" descr="images.jpg"/>
          <p:cNvPicPr>
            <a:picLocks noChangeAspect="1"/>
          </p:cNvPicPr>
          <p:nvPr/>
        </p:nvPicPr>
        <p:blipFill>
          <a:blip r:embed="rId3"/>
          <a:stretch>
            <a:fillRect/>
          </a:stretch>
        </p:blipFill>
        <p:spPr>
          <a:xfrm>
            <a:off x="0" y="1295400"/>
            <a:ext cx="3381971" cy="2081213"/>
          </a:xfrm>
          <a:prstGeom prst="rect">
            <a:avLst/>
          </a:prstGeom>
        </p:spPr>
      </p:pic>
      <p:cxnSp>
        <p:nvCxnSpPr>
          <p:cNvPr id="6" name="Straight Connector 5"/>
          <p:cNvCxnSpPr/>
          <p:nvPr/>
        </p:nvCxnSpPr>
        <p:spPr bwMode="auto">
          <a:xfrm rot="10800000" flipV="1">
            <a:off x="1447800" y="4572000"/>
            <a:ext cx="1828800" cy="12192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7" name="Straight Connector 6"/>
          <p:cNvCxnSpPr/>
          <p:nvPr/>
        </p:nvCxnSpPr>
        <p:spPr bwMode="auto">
          <a:xfrm rot="5400000">
            <a:off x="1524000" y="4572000"/>
            <a:ext cx="1752600" cy="17526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0" name="Straight Connector 9"/>
          <p:cNvCxnSpPr/>
          <p:nvPr/>
        </p:nvCxnSpPr>
        <p:spPr bwMode="auto">
          <a:xfrm rot="5400000">
            <a:off x="2247900" y="5143500"/>
            <a:ext cx="1600200" cy="4572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4" name="Straight Connector 13"/>
          <p:cNvCxnSpPr/>
          <p:nvPr/>
        </p:nvCxnSpPr>
        <p:spPr bwMode="auto">
          <a:xfrm rot="16200000" flipH="1">
            <a:off x="2933700" y="4914900"/>
            <a:ext cx="1600200" cy="9144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8" name="Straight Connector 17"/>
          <p:cNvCxnSpPr/>
          <p:nvPr/>
        </p:nvCxnSpPr>
        <p:spPr bwMode="auto">
          <a:xfrm flipV="1">
            <a:off x="3276600" y="4267200"/>
            <a:ext cx="533400" cy="3048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21" name="Straight Connector 20"/>
          <p:cNvCxnSpPr/>
          <p:nvPr/>
        </p:nvCxnSpPr>
        <p:spPr bwMode="auto">
          <a:xfrm>
            <a:off x="3276600" y="4572000"/>
            <a:ext cx="1143000" cy="914400"/>
          </a:xfrm>
          <a:prstGeom prst="line">
            <a:avLst/>
          </a:prstGeom>
          <a:solidFill>
            <a:schemeClr val="accent1"/>
          </a:solidFill>
          <a:ln w="9525" cap="flat" cmpd="sng" algn="ctr">
            <a:solidFill>
              <a:schemeClr val="tx1"/>
            </a:solidFill>
            <a:prstDash val="solid"/>
            <a:round/>
            <a:headEnd type="none" w="med" len="med"/>
            <a:tailEnd type="none" w="med" len="med"/>
          </a:ln>
          <a:effectLst/>
        </p:spPr>
      </p:cxn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xfrm>
            <a:off x="0" y="0"/>
            <a:ext cx="9144000" cy="2286000"/>
          </a:xfrm>
          <a:solidFill>
            <a:schemeClr val="accent1"/>
          </a:solidFill>
        </p:spPr>
        <p:txBody>
          <a:bodyPr anchor="t"/>
          <a:lstStyle/>
          <a:p>
            <a:pPr algn="r" eaLnBrk="1" hangingPunct="1"/>
            <a:r>
              <a:rPr lang="en-US">
                <a:solidFill>
                  <a:srgbClr val="2E2E2E"/>
                </a:solidFill>
                <a:ea typeface="ＭＳ Ｐゴシック" pitchFamily="-106" charset="-128"/>
                <a:cs typeface="ＭＳ Ｐゴシック" pitchFamily="-106" charset="-128"/>
              </a:rPr>
              <a:t>Perspective</a:t>
            </a:r>
            <a:br>
              <a:rPr lang="en-US">
                <a:solidFill>
                  <a:srgbClr val="2E2E2E"/>
                </a:solidFill>
                <a:ea typeface="ＭＳ Ｐゴシック" pitchFamily="-106" charset="-128"/>
                <a:cs typeface="ＭＳ Ｐゴシック" pitchFamily="-106" charset="-128"/>
              </a:rPr>
            </a:br>
            <a:r>
              <a:rPr lang="en-US" sz="2800">
                <a:solidFill>
                  <a:srgbClr val="2E2E2E"/>
                </a:solidFill>
                <a:ea typeface="ＭＳ Ｐゴシック" pitchFamily="-106" charset="-128"/>
                <a:cs typeface="ＭＳ Ｐゴシック" pitchFamily="-106" charset="-128"/>
              </a:rPr>
              <a:t>Parallel objects seen from a central point of view</a:t>
            </a:r>
            <a:br>
              <a:rPr lang="en-US" sz="2800">
                <a:solidFill>
                  <a:srgbClr val="2E2E2E"/>
                </a:solidFill>
                <a:ea typeface="ＭＳ Ｐゴシック" pitchFamily="-106" charset="-128"/>
                <a:cs typeface="ＭＳ Ｐゴシック" pitchFamily="-106" charset="-128"/>
              </a:rPr>
            </a:br>
            <a:r>
              <a:rPr lang="en-US" sz="2800">
                <a:solidFill>
                  <a:srgbClr val="2E2E2E"/>
                </a:solidFill>
                <a:ea typeface="ＭＳ Ｐゴシック" pitchFamily="-106" charset="-128"/>
                <a:cs typeface="ＭＳ Ｐゴシック" pitchFamily="-106" charset="-128"/>
              </a:rPr>
              <a:t>inside a cube.</a:t>
            </a:r>
            <a:br>
              <a:rPr lang="en-US" sz="2800">
                <a:solidFill>
                  <a:srgbClr val="2E2E2E"/>
                </a:solidFill>
                <a:ea typeface="ＭＳ Ｐゴシック" pitchFamily="-106" charset="-128"/>
                <a:cs typeface="ＭＳ Ｐゴシック" pitchFamily="-106" charset="-128"/>
              </a:rPr>
            </a:br>
            <a:r>
              <a:rPr lang="en-US" sz="2000">
                <a:solidFill>
                  <a:srgbClr val="2E2E2E"/>
                </a:solidFill>
                <a:ea typeface="ＭＳ Ｐゴシック" pitchFamily="-106" charset="-128"/>
                <a:cs typeface="ＭＳ Ｐゴシック" pitchFamily="-106" charset="-128"/>
              </a:rPr>
              <a:t>(frontal view)</a:t>
            </a:r>
            <a:endParaRPr lang="en-US">
              <a:ea typeface="ＭＳ Ｐゴシック" pitchFamily="-106" charset="-128"/>
              <a:cs typeface="ＭＳ Ｐゴシック" pitchFamily="-106" charset="-128"/>
            </a:endParaRPr>
          </a:p>
        </p:txBody>
      </p:sp>
      <p:pic>
        <p:nvPicPr>
          <p:cNvPr id="41987" name="Picture 4"/>
          <p:cNvPicPr>
            <a:picLocks noChangeAspect="1" noChangeArrowheads="1"/>
          </p:cNvPicPr>
          <p:nvPr/>
        </p:nvPicPr>
        <p:blipFill>
          <a:blip r:embed="rId2"/>
          <a:srcRect/>
          <a:stretch>
            <a:fillRect/>
          </a:stretch>
        </p:blipFill>
        <p:spPr bwMode="auto">
          <a:xfrm>
            <a:off x="0" y="2165350"/>
            <a:ext cx="7924800" cy="4692650"/>
          </a:xfrm>
          <a:prstGeom prst="rect">
            <a:avLst/>
          </a:prstGeom>
          <a:noFill/>
          <a:ln w="9525">
            <a:noFill/>
            <a:miter lim="800000"/>
            <a:headEnd/>
            <a:tailEnd/>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xfrm>
            <a:off x="0" y="0"/>
            <a:ext cx="9144000" cy="2286000"/>
          </a:xfrm>
          <a:solidFill>
            <a:schemeClr val="accent1"/>
          </a:solidFill>
        </p:spPr>
        <p:txBody>
          <a:bodyPr anchor="t"/>
          <a:lstStyle/>
          <a:p>
            <a:pPr algn="r" eaLnBrk="1" hangingPunct="1"/>
            <a:r>
              <a:rPr lang="en-US">
                <a:solidFill>
                  <a:srgbClr val="2E2E2E"/>
                </a:solidFill>
                <a:ea typeface="ＭＳ Ｐゴシック" pitchFamily="-106" charset="-128"/>
                <a:cs typeface="ＭＳ Ｐゴシック" pitchFamily="-106" charset="-128"/>
              </a:rPr>
              <a:t>Perspective</a:t>
            </a:r>
            <a:br>
              <a:rPr lang="en-US">
                <a:solidFill>
                  <a:srgbClr val="2E2E2E"/>
                </a:solidFill>
                <a:ea typeface="ＭＳ Ｐゴシック" pitchFamily="-106" charset="-128"/>
                <a:cs typeface="ＭＳ Ｐゴシック" pitchFamily="-106" charset="-128"/>
              </a:rPr>
            </a:br>
            <a:r>
              <a:rPr lang="en-US" sz="2800">
                <a:solidFill>
                  <a:srgbClr val="2E2E2E"/>
                </a:solidFill>
                <a:ea typeface="ＭＳ Ｐゴシック" pitchFamily="-106" charset="-128"/>
                <a:cs typeface="ＭＳ Ｐゴシック" pitchFamily="-106" charset="-128"/>
              </a:rPr>
              <a:t>Parallel objects seen from a central point of view</a:t>
            </a:r>
            <a:br>
              <a:rPr lang="en-US" sz="2800">
                <a:solidFill>
                  <a:srgbClr val="2E2E2E"/>
                </a:solidFill>
                <a:ea typeface="ＭＳ Ｐゴシック" pitchFamily="-106" charset="-128"/>
                <a:cs typeface="ＭＳ Ｐゴシック" pitchFamily="-106" charset="-128"/>
              </a:rPr>
            </a:br>
            <a:r>
              <a:rPr lang="en-US" sz="2800">
                <a:solidFill>
                  <a:srgbClr val="2E2E2E"/>
                </a:solidFill>
                <a:ea typeface="ＭＳ Ｐゴシック" pitchFamily="-106" charset="-128"/>
                <a:cs typeface="ＭＳ Ｐゴシック" pitchFamily="-106" charset="-128"/>
              </a:rPr>
              <a:t>inside a cube.</a:t>
            </a:r>
            <a:br>
              <a:rPr lang="en-US" sz="2800">
                <a:solidFill>
                  <a:srgbClr val="2E2E2E"/>
                </a:solidFill>
                <a:ea typeface="ＭＳ Ｐゴシック" pitchFamily="-106" charset="-128"/>
                <a:cs typeface="ＭＳ Ｐゴシック" pitchFamily="-106" charset="-128"/>
              </a:rPr>
            </a:br>
            <a:r>
              <a:rPr lang="en-US" sz="2000">
                <a:solidFill>
                  <a:srgbClr val="2E2E2E"/>
                </a:solidFill>
                <a:ea typeface="ＭＳ Ｐゴシック" pitchFamily="-106" charset="-128"/>
                <a:cs typeface="ＭＳ Ｐゴシック" pitchFamily="-106" charset="-128"/>
              </a:rPr>
              <a:t>(frontal view)</a:t>
            </a:r>
            <a:endParaRPr lang="en-US">
              <a:ea typeface="ＭＳ Ｐゴシック" pitchFamily="-106" charset="-128"/>
              <a:cs typeface="ＭＳ Ｐゴシック" pitchFamily="-106" charset="-128"/>
            </a:endParaRPr>
          </a:p>
        </p:txBody>
      </p:sp>
      <p:pic>
        <p:nvPicPr>
          <p:cNvPr id="4" name="Picture 3" descr="Image2.gif"/>
          <p:cNvPicPr>
            <a:picLocks noChangeAspect="1"/>
          </p:cNvPicPr>
          <p:nvPr/>
        </p:nvPicPr>
        <p:blipFill>
          <a:blip r:embed="rId2"/>
          <a:stretch>
            <a:fillRect/>
          </a:stretch>
        </p:blipFill>
        <p:spPr>
          <a:xfrm>
            <a:off x="0" y="152400"/>
            <a:ext cx="9144000" cy="6413500"/>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a:xfrm>
            <a:off x="0" y="0"/>
            <a:ext cx="9144000" cy="2286000"/>
          </a:xfrm>
          <a:solidFill>
            <a:schemeClr val="accent1"/>
          </a:solidFill>
        </p:spPr>
        <p:txBody>
          <a:bodyPr anchor="t"/>
          <a:lstStyle/>
          <a:p>
            <a:pPr algn="r" eaLnBrk="1" hangingPunct="1"/>
            <a:r>
              <a:rPr lang="en-US">
                <a:solidFill>
                  <a:srgbClr val="2E2E2E"/>
                </a:solidFill>
                <a:ea typeface="ＭＳ Ｐゴシック" pitchFamily="-106" charset="-128"/>
                <a:cs typeface="ＭＳ Ｐゴシック" pitchFamily="-106" charset="-128"/>
              </a:rPr>
              <a:t>Perspective</a:t>
            </a:r>
            <a:br>
              <a:rPr lang="en-US">
                <a:solidFill>
                  <a:srgbClr val="2E2E2E"/>
                </a:solidFill>
                <a:ea typeface="ＭＳ Ｐゴシック" pitchFamily="-106" charset="-128"/>
                <a:cs typeface="ＭＳ Ｐゴシック" pitchFamily="-106" charset="-128"/>
              </a:rPr>
            </a:br>
            <a:r>
              <a:rPr lang="en-US" sz="2800">
                <a:solidFill>
                  <a:srgbClr val="2E2E2E"/>
                </a:solidFill>
                <a:ea typeface="ＭＳ Ｐゴシック" pitchFamily="-106" charset="-128"/>
                <a:cs typeface="ＭＳ Ｐゴシック" pitchFamily="-106" charset="-128"/>
              </a:rPr>
              <a:t>Parallel objects seen from a central point of view</a:t>
            </a:r>
            <a:br>
              <a:rPr lang="en-US" sz="2800">
                <a:solidFill>
                  <a:srgbClr val="2E2E2E"/>
                </a:solidFill>
                <a:ea typeface="ＭＳ Ｐゴシック" pitchFamily="-106" charset="-128"/>
                <a:cs typeface="ＭＳ Ｐゴシック" pitchFamily="-106" charset="-128"/>
              </a:rPr>
            </a:br>
            <a:r>
              <a:rPr lang="en-US" sz="2800">
                <a:solidFill>
                  <a:srgbClr val="2E2E2E"/>
                </a:solidFill>
                <a:ea typeface="ＭＳ Ｐゴシック" pitchFamily="-106" charset="-128"/>
                <a:cs typeface="ＭＳ Ｐゴシック" pitchFamily="-106" charset="-128"/>
              </a:rPr>
              <a:t>inside a cube.</a:t>
            </a:r>
            <a:br>
              <a:rPr lang="en-US" sz="2800">
                <a:solidFill>
                  <a:srgbClr val="2E2E2E"/>
                </a:solidFill>
                <a:ea typeface="ＭＳ Ｐゴシック" pitchFamily="-106" charset="-128"/>
                <a:cs typeface="ＭＳ Ｐゴシック" pitchFamily="-106" charset="-128"/>
              </a:rPr>
            </a:br>
            <a:r>
              <a:rPr lang="en-US" sz="2000">
                <a:solidFill>
                  <a:srgbClr val="2E2E2E"/>
                </a:solidFill>
                <a:ea typeface="ＭＳ Ｐゴシック" pitchFamily="-106" charset="-128"/>
                <a:cs typeface="ＭＳ Ｐゴシック" pitchFamily="-106" charset="-128"/>
              </a:rPr>
              <a:t>(typical </a:t>
            </a:r>
            <a:br>
              <a:rPr lang="en-US" sz="2000">
                <a:solidFill>
                  <a:srgbClr val="2E2E2E"/>
                </a:solidFill>
                <a:ea typeface="ＭＳ Ｐゴシック" pitchFamily="-106" charset="-128"/>
                <a:cs typeface="ＭＳ Ｐゴシック" pitchFamily="-106" charset="-128"/>
              </a:rPr>
            </a:br>
            <a:r>
              <a:rPr lang="en-US" sz="2000">
                <a:solidFill>
                  <a:srgbClr val="2E2E2E"/>
                </a:solidFill>
                <a:ea typeface="ＭＳ Ｐゴシック" pitchFamily="-106" charset="-128"/>
                <a:cs typeface="ＭＳ Ｐゴシック" pitchFamily="-106" charset="-128"/>
              </a:rPr>
              <a:t>interior situation,)</a:t>
            </a:r>
            <a:endParaRPr lang="en-US">
              <a:ea typeface="ＭＳ Ｐゴシック" pitchFamily="-106" charset="-128"/>
              <a:cs typeface="ＭＳ Ｐゴシック" pitchFamily="-106" charset="-128"/>
            </a:endParaRPr>
          </a:p>
        </p:txBody>
      </p:sp>
      <p:pic>
        <p:nvPicPr>
          <p:cNvPr id="43011" name="Picture 4"/>
          <p:cNvPicPr>
            <a:picLocks noChangeAspect="1" noChangeArrowheads="1"/>
          </p:cNvPicPr>
          <p:nvPr/>
        </p:nvPicPr>
        <p:blipFill>
          <a:blip r:embed="rId2">
            <a:lum bright="-4000" contrast="8000"/>
          </a:blip>
          <a:srcRect/>
          <a:stretch>
            <a:fillRect/>
          </a:stretch>
        </p:blipFill>
        <p:spPr bwMode="auto">
          <a:xfrm>
            <a:off x="0" y="1303338"/>
            <a:ext cx="5791200" cy="5554662"/>
          </a:xfrm>
          <a:prstGeom prst="rect">
            <a:avLst/>
          </a:prstGeom>
          <a:noFill/>
          <a:ln w="9525">
            <a:noFill/>
            <a:miter lim="800000"/>
            <a:headEnd/>
            <a:tailEnd/>
          </a:ln>
        </p:spPr>
      </p:pic>
      <p:sp>
        <p:nvSpPr>
          <p:cNvPr id="43012" name="Rectangle 5"/>
          <p:cNvSpPr>
            <a:spLocks noChangeArrowheads="1"/>
          </p:cNvSpPr>
          <p:nvPr/>
        </p:nvSpPr>
        <p:spPr bwMode="auto">
          <a:xfrm>
            <a:off x="5791200" y="4267200"/>
            <a:ext cx="2065338" cy="1924050"/>
          </a:xfrm>
          <a:prstGeom prst="rect">
            <a:avLst/>
          </a:prstGeom>
          <a:noFill/>
          <a:ln w="9525">
            <a:noFill/>
            <a:miter lim="800000"/>
            <a:headEnd/>
            <a:tailEnd/>
          </a:ln>
        </p:spPr>
        <p:txBody>
          <a:bodyPr>
            <a:prstTxWarp prst="textNoShape">
              <a:avLst/>
            </a:prstTxWarp>
            <a:spAutoFit/>
          </a:bodyPr>
          <a:lstStyle/>
          <a:p>
            <a:r>
              <a:rPr lang="en-US" sz="1200">
                <a:latin typeface="Arial" pitchFamily="-106" charset="0"/>
              </a:rPr>
              <a:t>Early Rennaisance </a:t>
            </a:r>
          </a:p>
          <a:p>
            <a:r>
              <a:rPr lang="en-US" sz="1200">
                <a:latin typeface="Arial" pitchFamily="-106" charset="0"/>
              </a:rPr>
              <a:t>Sandro Boticelli</a:t>
            </a:r>
          </a:p>
          <a:p>
            <a:r>
              <a:rPr lang="en-US" sz="1200">
                <a:latin typeface="Arial" pitchFamily="-106" charset="0"/>
              </a:rPr>
              <a:t>(1445-1510)</a:t>
            </a:r>
          </a:p>
          <a:p>
            <a:r>
              <a:rPr lang="en-US" sz="1200">
                <a:latin typeface="Arial" pitchFamily="-106" charset="0"/>
              </a:rPr>
              <a:t>“The Cestello Annunciation”</a:t>
            </a:r>
          </a:p>
          <a:p>
            <a:endParaRPr lang="en-US" sz="1200">
              <a:latin typeface="Arial" pitchFamily="-106" charset="0"/>
            </a:endParaRPr>
          </a:p>
          <a:p>
            <a:r>
              <a:rPr lang="en-US" sz="1100">
                <a:solidFill>
                  <a:srgbClr val="000000"/>
                </a:solidFill>
                <a:latin typeface="Arial" pitchFamily="-106" charset="0"/>
              </a:rPr>
              <a:t>56 x 150 cm</a:t>
            </a:r>
          </a:p>
          <a:p>
            <a:r>
              <a:rPr lang="en-US" sz="1100">
                <a:solidFill>
                  <a:srgbClr val="000000"/>
                </a:solidFill>
                <a:latin typeface="Arial" pitchFamily="-106" charset="0"/>
              </a:rPr>
              <a:t>(61,3 x 59,0 inches</a:t>
            </a:r>
            <a:endParaRPr lang="en-US" sz="1200">
              <a:latin typeface="Arial" pitchFamily="-106" charset="0"/>
            </a:endParaRPr>
          </a:p>
          <a:p>
            <a:endParaRPr lang="en-US" sz="1200">
              <a:latin typeface="Arial" pitchFamily="-106" charset="0"/>
            </a:endParaRPr>
          </a:p>
          <a:p>
            <a:endParaRPr lang="en-US"/>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a:xfrm>
            <a:off x="0" y="0"/>
            <a:ext cx="9144000" cy="2286000"/>
          </a:xfrm>
          <a:solidFill>
            <a:schemeClr val="accent1"/>
          </a:solidFill>
        </p:spPr>
        <p:txBody>
          <a:bodyPr anchor="t"/>
          <a:lstStyle/>
          <a:p>
            <a:pPr algn="r" eaLnBrk="1" hangingPunct="1"/>
            <a:r>
              <a:rPr lang="en-US" dirty="0">
                <a:solidFill>
                  <a:srgbClr val="2E2E2E"/>
                </a:solidFill>
                <a:ea typeface="ＭＳ Ｐゴシック" pitchFamily="-106" charset="-128"/>
                <a:cs typeface="ＭＳ Ｐゴシック" pitchFamily="-106" charset="-128"/>
              </a:rPr>
              <a:t>Perspective</a:t>
            </a:r>
            <a:br>
              <a:rPr lang="en-US" dirty="0">
                <a:solidFill>
                  <a:srgbClr val="2E2E2E"/>
                </a:solidFill>
                <a:ea typeface="ＭＳ Ｐゴシック" pitchFamily="-106" charset="-128"/>
                <a:cs typeface="ＭＳ Ｐゴシック" pitchFamily="-106" charset="-128"/>
              </a:rPr>
            </a:br>
            <a:r>
              <a:rPr lang="en-US" sz="2800" dirty="0">
                <a:solidFill>
                  <a:srgbClr val="2E2E2E"/>
                </a:solidFill>
                <a:ea typeface="ＭＳ Ｐゴシック" pitchFamily="-106" charset="-128"/>
                <a:cs typeface="ＭＳ Ｐゴシック" pitchFamily="-106" charset="-128"/>
              </a:rPr>
              <a:t>Parallel objects seen from a central point of view</a:t>
            </a:r>
            <a:r>
              <a:rPr lang="en-US" sz="2800" dirty="0" smtClean="0">
                <a:solidFill>
                  <a:srgbClr val="2E2E2E"/>
                </a:solidFill>
                <a:ea typeface="ＭＳ Ｐゴシック" pitchFamily="-106" charset="-128"/>
                <a:cs typeface="ＭＳ Ｐゴシック" pitchFamily="-106" charset="-128"/>
              </a:rPr>
              <a:t/>
            </a:r>
            <a:br>
              <a:rPr lang="en-US" sz="2800" dirty="0" smtClean="0">
                <a:solidFill>
                  <a:srgbClr val="2E2E2E"/>
                </a:solidFill>
                <a:ea typeface="ＭＳ Ｐゴシック" pitchFamily="-106" charset="-128"/>
                <a:cs typeface="ＭＳ Ｐゴシック" pitchFamily="-106" charset="-128"/>
              </a:rPr>
            </a:br>
            <a:endParaRPr lang="en-US" dirty="0">
              <a:ea typeface="ＭＳ Ｐゴシック" pitchFamily="-106" charset="-128"/>
              <a:cs typeface="ＭＳ Ｐゴシック" pitchFamily="-106" charset="-128"/>
            </a:endParaRPr>
          </a:p>
        </p:txBody>
      </p:sp>
      <p:sp>
        <p:nvSpPr>
          <p:cNvPr id="43012" name="Rectangle 5"/>
          <p:cNvSpPr>
            <a:spLocks noChangeArrowheads="1"/>
          </p:cNvSpPr>
          <p:nvPr/>
        </p:nvSpPr>
        <p:spPr bwMode="auto">
          <a:xfrm>
            <a:off x="152400" y="6248400"/>
            <a:ext cx="8305800" cy="830997"/>
          </a:xfrm>
          <a:prstGeom prst="rect">
            <a:avLst/>
          </a:prstGeom>
          <a:noFill/>
          <a:ln w="9525">
            <a:noFill/>
            <a:miter lim="800000"/>
            <a:headEnd/>
            <a:tailEnd/>
          </a:ln>
        </p:spPr>
        <p:txBody>
          <a:bodyPr wrap="square">
            <a:prstTxWarp prst="textNoShape">
              <a:avLst/>
            </a:prstTxWarp>
            <a:spAutoFit/>
          </a:bodyPr>
          <a:lstStyle/>
          <a:p>
            <a:r>
              <a:rPr lang="en-US" sz="1200" dirty="0">
                <a:latin typeface="Arial" pitchFamily="-106" charset="0"/>
              </a:rPr>
              <a:t>Early </a:t>
            </a:r>
            <a:r>
              <a:rPr lang="en-US" sz="1200" dirty="0" err="1" smtClean="0">
                <a:latin typeface="Arial" pitchFamily="-106" charset="0"/>
              </a:rPr>
              <a:t>Rennaisance</a:t>
            </a:r>
            <a:r>
              <a:rPr lang="en-US" sz="1200" dirty="0" smtClean="0">
                <a:latin typeface="Arial" pitchFamily="-106" charset="0"/>
              </a:rPr>
              <a:t>, </a:t>
            </a:r>
            <a:r>
              <a:rPr lang="en-US" sz="1200" dirty="0" err="1" smtClean="0">
                <a:latin typeface="Arial" pitchFamily="-106" charset="0"/>
              </a:rPr>
              <a:t>Sandro</a:t>
            </a:r>
            <a:r>
              <a:rPr lang="en-US" sz="1200" dirty="0" smtClean="0">
                <a:latin typeface="Arial" pitchFamily="-106" charset="0"/>
              </a:rPr>
              <a:t> </a:t>
            </a:r>
            <a:r>
              <a:rPr lang="en-US" sz="1200" dirty="0" err="1" smtClean="0">
                <a:latin typeface="Arial" pitchFamily="-106" charset="0"/>
              </a:rPr>
              <a:t>Boticelli</a:t>
            </a:r>
            <a:r>
              <a:rPr lang="en-US" sz="1200" dirty="0">
                <a:latin typeface="Arial" pitchFamily="-106" charset="0"/>
              </a:rPr>
              <a:t> </a:t>
            </a:r>
            <a:r>
              <a:rPr lang="en-US" sz="1200" dirty="0" smtClean="0">
                <a:latin typeface="Arial" pitchFamily="-106" charset="0"/>
              </a:rPr>
              <a:t>(</a:t>
            </a:r>
            <a:r>
              <a:rPr lang="en-US" sz="1200" dirty="0">
                <a:latin typeface="Arial" pitchFamily="-106" charset="0"/>
              </a:rPr>
              <a:t>1445-1510)</a:t>
            </a:r>
          </a:p>
          <a:p>
            <a:r>
              <a:rPr lang="en-US" sz="1200" dirty="0" smtClean="0">
                <a:latin typeface="Arial" pitchFamily="-106" charset="0"/>
              </a:rPr>
              <a:t>“</a:t>
            </a:r>
            <a:r>
              <a:rPr lang="en-US" sz="1200" dirty="0" smtClean="0">
                <a:solidFill>
                  <a:srgbClr val="000000"/>
                </a:solidFill>
                <a:latin typeface="Lucida Grande"/>
                <a:ea typeface="Lucida Grande"/>
                <a:cs typeface="Lucida Grande"/>
              </a:rPr>
              <a:t>Nastagio</a:t>
            </a:r>
            <a:r>
              <a:rPr lang="en-US" sz="1200" dirty="0">
                <a:solidFill>
                  <a:srgbClr val="000000"/>
                </a:solidFill>
                <a:latin typeface="Lucida Grande"/>
                <a:ea typeface="Lucida Grande"/>
                <a:cs typeface="Lucida Grande"/>
              </a:rPr>
              <a:t>-degli-</a:t>
            </a:r>
            <a:r>
              <a:rPr lang="en-US" sz="1200" dirty="0" smtClean="0">
                <a:solidFill>
                  <a:srgbClr val="000000"/>
                </a:solidFill>
                <a:latin typeface="Lucida Grande"/>
                <a:ea typeface="Lucida Grande"/>
                <a:cs typeface="Lucida Grande"/>
              </a:rPr>
              <a:t>onesti”1483</a:t>
            </a:r>
            <a:endParaRPr lang="en-US" sz="1200" dirty="0" smtClean="0">
              <a:latin typeface="Arial" pitchFamily="-106" charset="0"/>
            </a:endParaRPr>
          </a:p>
          <a:p>
            <a:endParaRPr lang="en-US" dirty="0"/>
          </a:p>
        </p:txBody>
      </p:sp>
      <p:pic>
        <p:nvPicPr>
          <p:cNvPr id="5" name="Picture 4" descr="the-story-of-nastagio-degli-onesti-1483(1).jpg"/>
          <p:cNvPicPr>
            <a:picLocks noChangeAspect="1"/>
          </p:cNvPicPr>
          <p:nvPr/>
        </p:nvPicPr>
        <p:blipFill>
          <a:blip r:embed="rId3"/>
          <a:stretch>
            <a:fillRect/>
          </a:stretch>
        </p:blipFill>
        <p:spPr>
          <a:xfrm>
            <a:off x="152400" y="1295400"/>
            <a:ext cx="8482012" cy="4846864"/>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a:xfrm>
            <a:off x="0" y="0"/>
            <a:ext cx="9144000" cy="2286000"/>
          </a:xfrm>
          <a:solidFill>
            <a:schemeClr val="accent1"/>
          </a:solidFill>
        </p:spPr>
        <p:txBody>
          <a:bodyPr anchor="t"/>
          <a:lstStyle/>
          <a:p>
            <a:pPr algn="r" eaLnBrk="1" hangingPunct="1"/>
            <a:r>
              <a:rPr lang="en-US" smtClean="0">
                <a:solidFill>
                  <a:srgbClr val="2E2E2E"/>
                </a:solidFill>
                <a:ea typeface="ＭＳ Ｐゴシック" pitchFamily="-106" charset="-128"/>
                <a:cs typeface="ＭＳ Ｐゴシック" pitchFamily="-106" charset="-128"/>
              </a:rPr>
              <a:t/>
            </a:r>
            <a:br>
              <a:rPr lang="en-US" smtClean="0">
                <a:solidFill>
                  <a:srgbClr val="2E2E2E"/>
                </a:solidFill>
                <a:ea typeface="ＭＳ Ｐゴシック" pitchFamily="-106" charset="-128"/>
                <a:cs typeface="ＭＳ Ｐゴシック" pitchFamily="-106" charset="-128"/>
              </a:rPr>
            </a:br>
            <a:r>
              <a:rPr lang="en-US" sz="2800" smtClean="0">
                <a:solidFill>
                  <a:srgbClr val="2E2E2E"/>
                </a:solidFill>
                <a:ea typeface="ＭＳ Ｐゴシック" pitchFamily="-106" charset="-128"/>
                <a:cs typeface="ＭＳ Ｐゴシック" pitchFamily="-106" charset="-128"/>
              </a:rPr>
              <a:t/>
            </a:r>
            <a:br>
              <a:rPr lang="en-US" sz="2800" smtClean="0">
                <a:solidFill>
                  <a:srgbClr val="2E2E2E"/>
                </a:solidFill>
                <a:ea typeface="ＭＳ Ｐゴシック" pitchFamily="-106" charset="-128"/>
                <a:cs typeface="ＭＳ Ｐゴシック" pitchFamily="-106" charset="-128"/>
              </a:rPr>
            </a:br>
            <a:endParaRPr lang="en-US" smtClean="0">
              <a:ea typeface="ＭＳ Ｐゴシック" pitchFamily="-106" charset="-128"/>
              <a:cs typeface="ＭＳ Ｐゴシック" pitchFamily="-106" charset="-128"/>
            </a:endParaRPr>
          </a:p>
        </p:txBody>
      </p:sp>
      <p:pic>
        <p:nvPicPr>
          <p:cNvPr id="44035" name="Picture 5"/>
          <p:cNvPicPr>
            <a:picLocks noChangeAspect="1" noChangeArrowheads="1"/>
          </p:cNvPicPr>
          <p:nvPr/>
        </p:nvPicPr>
        <p:blipFill>
          <a:blip r:embed="rId3"/>
          <a:srcRect/>
          <a:stretch>
            <a:fillRect/>
          </a:stretch>
        </p:blipFill>
        <p:spPr bwMode="auto">
          <a:xfrm>
            <a:off x="2667000" y="0"/>
            <a:ext cx="4514850" cy="6858000"/>
          </a:xfrm>
          <a:prstGeom prst="rect">
            <a:avLst/>
          </a:prstGeom>
          <a:noFill/>
          <a:ln w="9525">
            <a:noFill/>
            <a:miter lim="800000"/>
            <a:headEnd/>
            <a:tailEnd/>
          </a:ln>
        </p:spPr>
      </p:pic>
      <p:sp>
        <p:nvSpPr>
          <p:cNvPr id="44036" name="Line 6"/>
          <p:cNvSpPr>
            <a:spLocks noChangeShapeType="1"/>
          </p:cNvSpPr>
          <p:nvPr/>
        </p:nvSpPr>
        <p:spPr bwMode="auto">
          <a:xfrm>
            <a:off x="0" y="2667000"/>
            <a:ext cx="9144000" cy="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44037" name="Line 7"/>
          <p:cNvSpPr>
            <a:spLocks noChangeShapeType="1"/>
          </p:cNvSpPr>
          <p:nvPr/>
        </p:nvSpPr>
        <p:spPr bwMode="auto">
          <a:xfrm flipH="1">
            <a:off x="2667000" y="2667000"/>
            <a:ext cx="2286000" cy="419100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44038" name="Line 8"/>
          <p:cNvSpPr>
            <a:spLocks noChangeShapeType="1"/>
          </p:cNvSpPr>
          <p:nvPr/>
        </p:nvSpPr>
        <p:spPr bwMode="auto">
          <a:xfrm flipH="1">
            <a:off x="228600" y="2667000"/>
            <a:ext cx="4724400" cy="419100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44039" name="Line 9"/>
          <p:cNvSpPr>
            <a:spLocks noChangeShapeType="1"/>
          </p:cNvSpPr>
          <p:nvPr/>
        </p:nvSpPr>
        <p:spPr bwMode="auto">
          <a:xfrm>
            <a:off x="4953000" y="2667000"/>
            <a:ext cx="4495800" cy="365760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44040" name="Line 10"/>
          <p:cNvSpPr>
            <a:spLocks noChangeShapeType="1"/>
          </p:cNvSpPr>
          <p:nvPr/>
        </p:nvSpPr>
        <p:spPr bwMode="auto">
          <a:xfrm flipH="1">
            <a:off x="-533400" y="2667000"/>
            <a:ext cx="5486400" cy="251460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44041" name="Line 11"/>
          <p:cNvSpPr>
            <a:spLocks noChangeShapeType="1"/>
          </p:cNvSpPr>
          <p:nvPr/>
        </p:nvSpPr>
        <p:spPr bwMode="auto">
          <a:xfrm>
            <a:off x="4953000" y="2667000"/>
            <a:ext cx="4953000" cy="220980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44042" name="Line 12"/>
          <p:cNvSpPr>
            <a:spLocks noChangeShapeType="1"/>
          </p:cNvSpPr>
          <p:nvPr/>
        </p:nvSpPr>
        <p:spPr bwMode="auto">
          <a:xfrm flipH="1">
            <a:off x="-228600" y="2667000"/>
            <a:ext cx="5181600" cy="182880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44043" name="Line 13"/>
          <p:cNvSpPr>
            <a:spLocks noChangeShapeType="1"/>
          </p:cNvSpPr>
          <p:nvPr/>
        </p:nvSpPr>
        <p:spPr bwMode="auto">
          <a:xfrm>
            <a:off x="4953000" y="2667000"/>
            <a:ext cx="4419600" cy="160020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44044" name="Rectangle 14"/>
          <p:cNvSpPr>
            <a:spLocks noChangeArrowheads="1"/>
          </p:cNvSpPr>
          <p:nvPr/>
        </p:nvSpPr>
        <p:spPr bwMode="auto">
          <a:xfrm>
            <a:off x="7443788" y="5775325"/>
            <a:ext cx="184150" cy="457200"/>
          </a:xfrm>
          <a:prstGeom prst="rect">
            <a:avLst/>
          </a:prstGeom>
          <a:noFill/>
          <a:ln w="9525">
            <a:noFill/>
            <a:miter lim="800000"/>
            <a:headEnd/>
            <a:tailEnd/>
          </a:ln>
        </p:spPr>
        <p:txBody>
          <a:bodyPr wrap="none">
            <a:prstTxWarp prst="textNoShape">
              <a:avLst/>
            </a:prstTxWarp>
            <a:spAutoFit/>
          </a:bodyPr>
          <a:lstStyle/>
          <a:p>
            <a:endParaRPr lang="en-US"/>
          </a:p>
        </p:txBody>
      </p:sp>
      <p:sp>
        <p:nvSpPr>
          <p:cNvPr id="44045" name="Rectangle 15"/>
          <p:cNvSpPr>
            <a:spLocks noChangeArrowheads="1"/>
          </p:cNvSpPr>
          <p:nvPr/>
        </p:nvSpPr>
        <p:spPr bwMode="auto">
          <a:xfrm>
            <a:off x="0" y="228600"/>
            <a:ext cx="2590800" cy="1187450"/>
          </a:xfrm>
          <a:prstGeom prst="rect">
            <a:avLst/>
          </a:prstGeom>
          <a:noFill/>
          <a:ln w="9525">
            <a:noFill/>
            <a:miter lim="800000"/>
            <a:headEnd/>
            <a:tailEnd/>
          </a:ln>
        </p:spPr>
        <p:txBody>
          <a:bodyPr wrap="none">
            <a:prstTxWarp prst="textNoShape">
              <a:avLst/>
            </a:prstTxWarp>
            <a:spAutoFit/>
          </a:bodyPr>
          <a:lstStyle/>
          <a:p>
            <a:r>
              <a:rPr lang="en-US" sz="1400">
                <a:latin typeface="Verdana" pitchFamily="-106" charset="0"/>
              </a:rPr>
              <a:t>The marriage of the virgin,</a:t>
            </a:r>
          </a:p>
          <a:p>
            <a:r>
              <a:rPr lang="en-US" sz="1400">
                <a:latin typeface="Verdana" pitchFamily="-106" charset="0"/>
              </a:rPr>
              <a:t>1504.</a:t>
            </a:r>
          </a:p>
          <a:p>
            <a:r>
              <a:rPr lang="en-US" sz="1000">
                <a:latin typeface="Verdana" pitchFamily="-106" charset="0"/>
              </a:rPr>
              <a:t>“Lo sposalizio della vergine”</a:t>
            </a:r>
          </a:p>
          <a:p>
            <a:r>
              <a:rPr lang="en-US" sz="1000">
                <a:latin typeface="Verdana" pitchFamily="-106" charset="0"/>
              </a:rPr>
              <a:t>Pinacoteca Brera, Milano.</a:t>
            </a:r>
          </a:p>
          <a:p>
            <a:endParaRPr lang="en-US" sz="1000">
              <a:latin typeface="Verdana" pitchFamily="-106" charset="0"/>
            </a:endParaRPr>
          </a:p>
          <a:p>
            <a:r>
              <a:rPr lang="en-US" sz="1400" b="1">
                <a:solidFill>
                  <a:srgbClr val="292929"/>
                </a:solidFill>
                <a:latin typeface="Verdana" pitchFamily="-106" charset="0"/>
              </a:rPr>
              <a:t>Raffaello</a:t>
            </a:r>
            <a:endParaRPr lang="en-US" sz="1000">
              <a:latin typeface="Verdana" pitchFamily="-106" charset="0"/>
            </a:endParaRPr>
          </a:p>
        </p:txBody>
      </p:sp>
      <p:cxnSp>
        <p:nvCxnSpPr>
          <p:cNvPr id="16" name="Straight Connector 15"/>
          <p:cNvCxnSpPr/>
          <p:nvPr/>
        </p:nvCxnSpPr>
        <p:spPr bwMode="auto">
          <a:xfrm rot="16200000" flipH="1" flipV="1">
            <a:off x="1471613" y="3557588"/>
            <a:ext cx="6858000" cy="47625"/>
          </a:xfrm>
          <a:prstGeom prst="line">
            <a:avLst/>
          </a:prstGeom>
          <a:solidFill>
            <a:schemeClr val="accent1"/>
          </a:solidFill>
          <a:ln w="9525" cap="flat" cmpd="sng" algn="ctr">
            <a:solidFill>
              <a:schemeClr val="tx1"/>
            </a:solidFill>
            <a:prstDash val="solid"/>
            <a:round/>
            <a:headEnd type="none" w="med" len="med"/>
            <a:tailEnd type="none" w="med" len="med"/>
          </a:ln>
          <a:effectLst/>
        </p:spPr>
      </p:cxn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sp>
        <p:nvSpPr>
          <p:cNvPr id="46082" name="Rectangle 2"/>
          <p:cNvSpPr txBox="1">
            <a:spLocks noChangeArrowheads="1"/>
          </p:cNvSpPr>
          <p:nvPr/>
        </p:nvSpPr>
        <p:spPr bwMode="auto">
          <a:xfrm>
            <a:off x="0" y="0"/>
            <a:ext cx="9144000" cy="2286000"/>
          </a:xfrm>
          <a:prstGeom prst="rect">
            <a:avLst/>
          </a:prstGeom>
          <a:solidFill>
            <a:schemeClr val="accent1"/>
          </a:solidFill>
          <a:ln w="9525">
            <a:noFill/>
            <a:miter lim="800000"/>
            <a:headEnd/>
            <a:tailEnd/>
          </a:ln>
        </p:spPr>
        <p:txBody>
          <a:bodyPr>
            <a:prstTxWarp prst="textNoShape">
              <a:avLst/>
            </a:prstTxWarp>
          </a:bodyPr>
          <a:lstStyle/>
          <a:p>
            <a:pPr algn="r" eaLnBrk="1" hangingPunct="1"/>
            <a:r>
              <a:rPr lang="en-US" sz="4400">
                <a:solidFill>
                  <a:srgbClr val="2E2E2E"/>
                </a:solidFill>
                <a:latin typeface="Arial" pitchFamily="-106" charset="0"/>
              </a:rPr>
              <a:t>Perspective</a:t>
            </a:r>
            <a:br>
              <a:rPr lang="en-US" sz="4400">
                <a:solidFill>
                  <a:srgbClr val="2E2E2E"/>
                </a:solidFill>
                <a:latin typeface="Arial" pitchFamily="-106" charset="0"/>
              </a:rPr>
            </a:br>
            <a:r>
              <a:rPr lang="en-US" sz="2000">
                <a:solidFill>
                  <a:srgbClr val="2E2E2E"/>
                </a:solidFill>
                <a:latin typeface="Arial" pitchFamily="-106" charset="0"/>
              </a:rPr>
              <a:t>Central point of view inside a cube.</a:t>
            </a:r>
            <a:br>
              <a:rPr lang="en-US" sz="2000">
                <a:solidFill>
                  <a:srgbClr val="2E2E2E"/>
                </a:solidFill>
                <a:latin typeface="Arial" pitchFamily="-106" charset="0"/>
              </a:rPr>
            </a:br>
            <a:endParaRPr lang="en-US" sz="2000">
              <a:latin typeface="Arial" pitchFamily="-106" charset="0"/>
            </a:endParaRPr>
          </a:p>
        </p:txBody>
      </p:sp>
      <p:pic>
        <p:nvPicPr>
          <p:cNvPr id="46083" name="Picture 4"/>
          <p:cNvPicPr>
            <a:picLocks noChangeAspect="1" noChangeArrowheads="1"/>
          </p:cNvPicPr>
          <p:nvPr/>
        </p:nvPicPr>
        <p:blipFill>
          <a:blip r:embed="rId3">
            <a:lum bright="-10000" contrast="14000"/>
          </a:blip>
          <a:srcRect/>
          <a:stretch>
            <a:fillRect/>
          </a:stretch>
        </p:blipFill>
        <p:spPr bwMode="auto">
          <a:xfrm>
            <a:off x="0" y="1908175"/>
            <a:ext cx="8077200" cy="4949825"/>
          </a:xfrm>
          <a:prstGeom prst="rect">
            <a:avLst/>
          </a:prstGeom>
          <a:noFill/>
          <a:ln w="9525">
            <a:noFill/>
            <a:miter lim="800000"/>
            <a:headEnd/>
            <a:tailEnd/>
          </a:ln>
        </p:spPr>
      </p:pic>
      <p:sp>
        <p:nvSpPr>
          <p:cNvPr id="46084" name="TextBox 3"/>
          <p:cNvSpPr txBox="1">
            <a:spLocks noChangeArrowheads="1"/>
          </p:cNvSpPr>
          <p:nvPr/>
        </p:nvSpPr>
        <p:spPr bwMode="auto">
          <a:xfrm>
            <a:off x="152400" y="1143000"/>
            <a:ext cx="2895600" cy="615950"/>
          </a:xfrm>
          <a:prstGeom prst="rect">
            <a:avLst/>
          </a:prstGeom>
          <a:noFill/>
          <a:ln w="9525">
            <a:noFill/>
            <a:miter lim="800000"/>
            <a:headEnd/>
            <a:tailEnd/>
          </a:ln>
        </p:spPr>
        <p:txBody>
          <a:bodyPr>
            <a:prstTxWarp prst="textNoShape">
              <a:avLst/>
            </a:prstTxWarp>
            <a:spAutoFit/>
          </a:bodyPr>
          <a:lstStyle/>
          <a:p>
            <a:r>
              <a:rPr lang="en-US" sz="1200">
                <a:latin typeface="Verdana" pitchFamily="-106" charset="0"/>
              </a:rPr>
              <a:t>Lorenzo Ghilberti, Architect</a:t>
            </a:r>
          </a:p>
          <a:p>
            <a:r>
              <a:rPr lang="en-US" sz="1200">
                <a:latin typeface="Verdana" pitchFamily="-106" charset="0"/>
              </a:rPr>
              <a:t>1378-1455</a:t>
            </a:r>
          </a:p>
          <a:p>
            <a:r>
              <a:rPr lang="en-US" sz="1000">
                <a:solidFill>
                  <a:srgbClr val="262626"/>
                </a:solidFill>
                <a:latin typeface="Verdana" pitchFamily="-106" charset="0"/>
              </a:rPr>
              <a:t>Porta Baptisterio Fiorenze. Bass Relief</a:t>
            </a:r>
            <a:endParaRPr lang="en-US" sz="1000"/>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0" y="0"/>
            <a:ext cx="9144000" cy="2209800"/>
          </a:xfrm>
          <a:solidFill>
            <a:schemeClr val="accent1"/>
          </a:solidFill>
        </p:spPr>
        <p:txBody>
          <a:bodyPr anchor="t"/>
          <a:lstStyle/>
          <a:p>
            <a:pPr eaLnBrk="1" hangingPunct="1"/>
            <a:r>
              <a:rPr lang="en-US">
                <a:solidFill>
                  <a:srgbClr val="2E2E2E"/>
                </a:solidFill>
                <a:ea typeface="ＭＳ Ｐゴシック" pitchFamily="-106" charset="-128"/>
                <a:cs typeface="ＭＳ Ｐゴシック" pitchFamily="-106" charset="-128"/>
              </a:rPr>
              <a:t>The perspective system</a:t>
            </a:r>
            <a:br>
              <a:rPr lang="en-US">
                <a:solidFill>
                  <a:srgbClr val="2E2E2E"/>
                </a:solidFill>
                <a:ea typeface="ＭＳ Ｐゴシック" pitchFamily="-106" charset="-128"/>
                <a:cs typeface="ＭＳ Ｐゴシック" pitchFamily="-106" charset="-128"/>
              </a:rPr>
            </a:br>
            <a:r>
              <a:rPr lang="en-US" sz="3600">
                <a:solidFill>
                  <a:srgbClr val="2E2E2E"/>
                </a:solidFill>
                <a:ea typeface="ＭＳ Ｐゴシック" pitchFamily="-106" charset="-128"/>
                <a:cs typeface="ＭＳ Ｐゴシック" pitchFamily="-106" charset="-128"/>
              </a:rPr>
              <a:t>Representing real space in a 2D surface</a:t>
            </a:r>
            <a:endParaRPr lang="en-US">
              <a:ea typeface="ＭＳ Ｐゴシック" pitchFamily="-106" charset="-128"/>
              <a:cs typeface="ＭＳ Ｐゴシック" pitchFamily="-106" charset="-128"/>
            </a:endParaRPr>
          </a:p>
        </p:txBody>
      </p:sp>
      <p:pic>
        <p:nvPicPr>
          <p:cNvPr id="16387" name="Picture 5"/>
          <p:cNvPicPr>
            <a:picLocks noChangeAspect="1" noChangeArrowheads="1"/>
          </p:cNvPicPr>
          <p:nvPr/>
        </p:nvPicPr>
        <p:blipFill>
          <a:blip r:embed="rId3"/>
          <a:srcRect/>
          <a:stretch>
            <a:fillRect/>
          </a:stretch>
        </p:blipFill>
        <p:spPr bwMode="auto">
          <a:xfrm>
            <a:off x="533400" y="1676400"/>
            <a:ext cx="8001000" cy="3689350"/>
          </a:xfrm>
          <a:prstGeom prst="rect">
            <a:avLst/>
          </a:prstGeom>
          <a:noFill/>
          <a:ln w="9525">
            <a:noFill/>
            <a:miter lim="800000"/>
            <a:headEnd/>
            <a:tailEnd/>
          </a:ln>
        </p:spPr>
      </p:pic>
      <p:sp>
        <p:nvSpPr>
          <p:cNvPr id="16388" name="Rectangle 6"/>
          <p:cNvSpPr>
            <a:spLocks noChangeArrowheads="1"/>
          </p:cNvSpPr>
          <p:nvPr/>
        </p:nvSpPr>
        <p:spPr bwMode="auto">
          <a:xfrm>
            <a:off x="1787525" y="5756275"/>
            <a:ext cx="184150" cy="457200"/>
          </a:xfrm>
          <a:prstGeom prst="rect">
            <a:avLst/>
          </a:prstGeom>
          <a:noFill/>
          <a:ln w="9525">
            <a:noFill/>
            <a:miter lim="800000"/>
            <a:headEnd/>
            <a:tailEnd/>
          </a:ln>
        </p:spPr>
        <p:txBody>
          <a:bodyPr wrap="none">
            <a:prstTxWarp prst="textNoShape">
              <a:avLst/>
            </a:prstTxWarp>
            <a:spAutoFit/>
          </a:bodyPr>
          <a:lstStyle/>
          <a:p>
            <a:endParaRPr lang="en-US"/>
          </a:p>
        </p:txBody>
      </p:sp>
      <p:sp>
        <p:nvSpPr>
          <p:cNvPr id="16390" name="Rectangle 5"/>
          <p:cNvSpPr>
            <a:spLocks noChangeArrowheads="1"/>
          </p:cNvSpPr>
          <p:nvPr/>
        </p:nvSpPr>
        <p:spPr bwMode="auto">
          <a:xfrm>
            <a:off x="1066800" y="5380672"/>
            <a:ext cx="5791200" cy="1477328"/>
          </a:xfrm>
          <a:prstGeom prst="rect">
            <a:avLst/>
          </a:prstGeom>
          <a:noFill/>
          <a:ln w="9525">
            <a:noFill/>
            <a:miter lim="800000"/>
            <a:headEnd/>
            <a:tailEnd/>
          </a:ln>
        </p:spPr>
        <p:txBody>
          <a:bodyPr wrap="square">
            <a:prstTxWarp prst="textNoShape">
              <a:avLst/>
            </a:prstTxWarp>
            <a:spAutoFit/>
          </a:bodyPr>
          <a:lstStyle/>
          <a:p>
            <a:r>
              <a:rPr lang="en-US" sz="1000" b="1" dirty="0">
                <a:latin typeface="Verdana" pitchFamily="-106" charset="0"/>
              </a:rPr>
              <a:t>One point perspective</a:t>
            </a:r>
            <a:r>
              <a:rPr lang="en-US" sz="1000" dirty="0">
                <a:latin typeface="Verdana" pitchFamily="-106" charset="0"/>
              </a:rPr>
              <a:t>, </a:t>
            </a:r>
            <a:r>
              <a:rPr lang="en-US" sz="1000" b="1" dirty="0">
                <a:latin typeface="Verdana" pitchFamily="-106" charset="0"/>
              </a:rPr>
              <a:t>Central</a:t>
            </a:r>
            <a:r>
              <a:rPr lang="en-US" sz="1000" dirty="0">
                <a:latin typeface="Verdana" pitchFamily="-106" charset="0"/>
              </a:rPr>
              <a:t> or </a:t>
            </a:r>
            <a:r>
              <a:rPr lang="en-US" sz="1000" b="1" dirty="0">
                <a:latin typeface="Verdana" pitchFamily="-106" charset="0"/>
              </a:rPr>
              <a:t>Linear perspective</a:t>
            </a:r>
            <a:r>
              <a:rPr lang="en-US" sz="1000" b="1" dirty="0" smtClean="0">
                <a:latin typeface="Verdana" pitchFamily="-106" charset="0"/>
              </a:rPr>
              <a:t>.</a:t>
            </a:r>
            <a:br>
              <a:rPr lang="en-US" sz="1000" b="1" dirty="0" smtClean="0">
                <a:latin typeface="Verdana" pitchFamily="-106" charset="0"/>
              </a:rPr>
            </a:br>
            <a:endParaRPr lang="en-US" sz="1000" b="1" dirty="0" smtClean="0">
              <a:latin typeface="Verdana" pitchFamily="-106" charset="0"/>
            </a:endParaRPr>
          </a:p>
          <a:p>
            <a:r>
              <a:rPr lang="en-US" sz="1000" dirty="0">
                <a:latin typeface="Verdana" pitchFamily="-106" charset="0"/>
              </a:rPr>
              <a:t>The </a:t>
            </a:r>
            <a:r>
              <a:rPr lang="en-US" sz="1000" b="1" dirty="0">
                <a:latin typeface="Verdana" pitchFamily="-106" charset="0"/>
              </a:rPr>
              <a:t>horizon line</a:t>
            </a:r>
            <a:r>
              <a:rPr lang="en-US" sz="1000" dirty="0">
                <a:latin typeface="Verdana" pitchFamily="-106" charset="0"/>
              </a:rPr>
              <a:t> in perspective drawing is a horizontal line across the picture.</a:t>
            </a:r>
            <a:br>
              <a:rPr lang="en-US" sz="1000" dirty="0">
                <a:latin typeface="Verdana" pitchFamily="-106" charset="0"/>
              </a:rPr>
            </a:br>
            <a:r>
              <a:rPr lang="en-US" sz="1000" dirty="0">
                <a:latin typeface="Verdana" pitchFamily="-106" charset="0"/>
              </a:rPr>
              <a:t>It is always at eye level - its placement determines where we seem to be looking </a:t>
            </a:r>
            <a:r>
              <a:rPr lang="en-US" sz="1000" dirty="0" smtClean="0">
                <a:latin typeface="Verdana" pitchFamily="-106" charset="0"/>
              </a:rPr>
              <a:t>from (a </a:t>
            </a:r>
            <a:r>
              <a:rPr lang="en-US" sz="1000" dirty="0">
                <a:latin typeface="Verdana" pitchFamily="-106" charset="0"/>
              </a:rPr>
              <a:t>high place, or from close to the </a:t>
            </a:r>
            <a:r>
              <a:rPr lang="en-US" sz="1000" dirty="0" smtClean="0">
                <a:latin typeface="Verdana" pitchFamily="-106" charset="0"/>
              </a:rPr>
              <a:t>ground). </a:t>
            </a:r>
            <a:r>
              <a:rPr lang="en-US" sz="1000" dirty="0">
                <a:latin typeface="Verdana" pitchFamily="-106" charset="0"/>
              </a:rPr>
              <a:t/>
            </a:r>
            <a:br>
              <a:rPr lang="en-US" sz="1000" dirty="0">
                <a:latin typeface="Verdana" pitchFamily="-106" charset="0"/>
              </a:rPr>
            </a:br>
            <a:r>
              <a:rPr lang="en-US" sz="1000" dirty="0">
                <a:latin typeface="Verdana" pitchFamily="-106" charset="0"/>
              </a:rPr>
              <a:t>The actual horizon might not be visible, but you need to draw a 'virtual' horizon to construct a picture in perspective.</a:t>
            </a:r>
            <a:r>
              <a:rPr lang="en-US" sz="1000" dirty="0" smtClean="0">
                <a:latin typeface="Verdana" pitchFamily="-106" charset="0"/>
              </a:rPr>
              <a:t> </a:t>
            </a:r>
            <a:br>
              <a:rPr lang="en-US" sz="1000" dirty="0" smtClean="0">
                <a:latin typeface="Verdana" pitchFamily="-106" charset="0"/>
              </a:rPr>
            </a:br>
            <a:r>
              <a:rPr lang="en-US" sz="1000" dirty="0" smtClean="0">
                <a:latin typeface="Verdana" pitchFamily="-106" charset="0"/>
              </a:rPr>
              <a:t>Objects </a:t>
            </a:r>
            <a:r>
              <a:rPr lang="en-US" sz="1000" dirty="0">
                <a:latin typeface="Verdana" pitchFamily="-106" charset="0"/>
              </a:rPr>
              <a:t>are perceived smaller as they get close to that line</a:t>
            </a:r>
            <a:r>
              <a:rPr lang="en-US" sz="1000" dirty="0" smtClean="0">
                <a:latin typeface="Verdana" pitchFamily="-106" charset="0"/>
              </a:rPr>
              <a:t>. That line represents the “visible infinite”: the visible end of earth or water.</a:t>
            </a:r>
            <a:endParaRPr lang="en-US" sz="1000" dirty="0">
              <a:latin typeface="Verdana" pitchFamily="-106" charset="0"/>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a:xfrm>
            <a:off x="0" y="0"/>
            <a:ext cx="9144000" cy="2286000"/>
          </a:xfrm>
          <a:solidFill>
            <a:schemeClr val="accent1"/>
          </a:solidFill>
        </p:spPr>
        <p:txBody>
          <a:bodyPr anchor="t"/>
          <a:lstStyle/>
          <a:p>
            <a:pPr algn="r" eaLnBrk="1" hangingPunct="1"/>
            <a:r>
              <a:rPr lang="en-US">
                <a:solidFill>
                  <a:srgbClr val="2E2E2E"/>
                </a:solidFill>
                <a:ea typeface="ＭＳ Ｐゴシック" pitchFamily="-106" charset="-128"/>
                <a:cs typeface="ＭＳ Ｐゴシック" pitchFamily="-106" charset="-128"/>
              </a:rPr>
              <a:t>Perspective</a:t>
            </a:r>
            <a:br>
              <a:rPr lang="en-US">
                <a:solidFill>
                  <a:srgbClr val="2E2E2E"/>
                </a:solidFill>
                <a:ea typeface="ＭＳ Ｐゴシック" pitchFamily="-106" charset="-128"/>
                <a:cs typeface="ＭＳ Ｐゴシック" pitchFamily="-106" charset="-128"/>
              </a:rPr>
            </a:br>
            <a:r>
              <a:rPr lang="en-US" sz="2000">
                <a:solidFill>
                  <a:srgbClr val="2E2E2E"/>
                </a:solidFill>
                <a:ea typeface="ＭＳ Ｐゴシック" pitchFamily="-106" charset="-128"/>
                <a:cs typeface="ＭＳ Ｐゴシック" pitchFamily="-106" charset="-128"/>
              </a:rPr>
              <a:t>Central point of view inside a cube.</a:t>
            </a:r>
            <a:br>
              <a:rPr lang="en-US" sz="2000">
                <a:solidFill>
                  <a:srgbClr val="2E2E2E"/>
                </a:solidFill>
                <a:ea typeface="ＭＳ Ｐゴシック" pitchFamily="-106" charset="-128"/>
                <a:cs typeface="ＭＳ Ｐゴシック" pitchFamily="-106" charset="-128"/>
              </a:rPr>
            </a:br>
            <a:endParaRPr lang="en-US" sz="2000">
              <a:ea typeface="ＭＳ Ｐゴシック" pitchFamily="-106" charset="-128"/>
              <a:cs typeface="ＭＳ Ｐゴシック" pitchFamily="-106" charset="-128"/>
            </a:endParaRPr>
          </a:p>
        </p:txBody>
      </p:sp>
      <p:pic>
        <p:nvPicPr>
          <p:cNvPr id="48131" name="Picture 3"/>
          <p:cNvPicPr>
            <a:picLocks noChangeAspect="1" noChangeArrowheads="1"/>
          </p:cNvPicPr>
          <p:nvPr/>
        </p:nvPicPr>
        <p:blipFill>
          <a:blip r:embed="rId3">
            <a:lum bright="-10000" contrast="14000"/>
          </a:blip>
          <a:srcRect/>
          <a:stretch>
            <a:fillRect/>
          </a:stretch>
        </p:blipFill>
        <p:spPr bwMode="auto">
          <a:xfrm>
            <a:off x="0" y="1755775"/>
            <a:ext cx="8077200" cy="4949825"/>
          </a:xfrm>
          <a:prstGeom prst="rect">
            <a:avLst/>
          </a:prstGeom>
          <a:noFill/>
          <a:ln w="9525">
            <a:noFill/>
            <a:miter lim="800000"/>
            <a:headEnd/>
            <a:tailEnd/>
          </a:ln>
        </p:spPr>
      </p:pic>
      <p:sp>
        <p:nvSpPr>
          <p:cNvPr id="48132" name="Line 4"/>
          <p:cNvSpPr>
            <a:spLocks noChangeShapeType="1"/>
          </p:cNvSpPr>
          <p:nvPr/>
        </p:nvSpPr>
        <p:spPr bwMode="auto">
          <a:xfrm flipV="1">
            <a:off x="2819400" y="1905000"/>
            <a:ext cx="3429000" cy="480060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48133" name="Line 5"/>
          <p:cNvSpPr>
            <a:spLocks noChangeShapeType="1"/>
          </p:cNvSpPr>
          <p:nvPr/>
        </p:nvSpPr>
        <p:spPr bwMode="auto">
          <a:xfrm flipV="1">
            <a:off x="1524000" y="1905000"/>
            <a:ext cx="4724400" cy="480060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48134" name="Line 6"/>
          <p:cNvSpPr>
            <a:spLocks noChangeShapeType="1"/>
          </p:cNvSpPr>
          <p:nvPr/>
        </p:nvSpPr>
        <p:spPr bwMode="auto">
          <a:xfrm flipV="1">
            <a:off x="4114800" y="1905000"/>
            <a:ext cx="2133600" cy="480060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48135" name="Line 7"/>
          <p:cNvSpPr>
            <a:spLocks noChangeShapeType="1"/>
          </p:cNvSpPr>
          <p:nvPr/>
        </p:nvSpPr>
        <p:spPr bwMode="auto">
          <a:xfrm flipV="1">
            <a:off x="5334000" y="1905000"/>
            <a:ext cx="914400" cy="480060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48136" name="Line 8"/>
          <p:cNvSpPr>
            <a:spLocks noChangeShapeType="1"/>
          </p:cNvSpPr>
          <p:nvPr/>
        </p:nvSpPr>
        <p:spPr bwMode="auto">
          <a:xfrm>
            <a:off x="2819400" y="6705600"/>
            <a:ext cx="0" cy="15240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48137" name="Line 9"/>
          <p:cNvSpPr>
            <a:spLocks noChangeShapeType="1"/>
          </p:cNvSpPr>
          <p:nvPr/>
        </p:nvSpPr>
        <p:spPr bwMode="auto">
          <a:xfrm>
            <a:off x="1524000" y="6705600"/>
            <a:ext cx="0" cy="22860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48138" name="Line 10"/>
          <p:cNvSpPr>
            <a:spLocks noChangeShapeType="1"/>
          </p:cNvSpPr>
          <p:nvPr/>
        </p:nvSpPr>
        <p:spPr bwMode="auto">
          <a:xfrm>
            <a:off x="304800" y="6705600"/>
            <a:ext cx="0" cy="15240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48139" name="Line 11"/>
          <p:cNvSpPr>
            <a:spLocks noChangeShapeType="1"/>
          </p:cNvSpPr>
          <p:nvPr/>
        </p:nvSpPr>
        <p:spPr bwMode="auto">
          <a:xfrm>
            <a:off x="4114800" y="6705600"/>
            <a:ext cx="0" cy="22860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48140" name="Line 12"/>
          <p:cNvSpPr>
            <a:spLocks noChangeShapeType="1"/>
          </p:cNvSpPr>
          <p:nvPr/>
        </p:nvSpPr>
        <p:spPr bwMode="auto">
          <a:xfrm>
            <a:off x="5334000" y="6705600"/>
            <a:ext cx="0" cy="15240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48141" name="Line 13"/>
          <p:cNvSpPr>
            <a:spLocks noChangeShapeType="1"/>
          </p:cNvSpPr>
          <p:nvPr/>
        </p:nvSpPr>
        <p:spPr bwMode="auto">
          <a:xfrm>
            <a:off x="6629400" y="6705600"/>
            <a:ext cx="0" cy="15240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48142" name="Line 14"/>
          <p:cNvSpPr>
            <a:spLocks noChangeShapeType="1"/>
          </p:cNvSpPr>
          <p:nvPr/>
        </p:nvSpPr>
        <p:spPr bwMode="auto">
          <a:xfrm>
            <a:off x="6248400" y="1905000"/>
            <a:ext cx="381000" cy="480060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48143" name="Line 15"/>
          <p:cNvSpPr>
            <a:spLocks noChangeShapeType="1"/>
          </p:cNvSpPr>
          <p:nvPr/>
        </p:nvSpPr>
        <p:spPr bwMode="auto">
          <a:xfrm flipH="1" flipV="1">
            <a:off x="6248400" y="1905000"/>
            <a:ext cx="1676400" cy="480060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48144" name="Line 16"/>
          <p:cNvSpPr>
            <a:spLocks noChangeShapeType="1"/>
          </p:cNvSpPr>
          <p:nvPr/>
        </p:nvSpPr>
        <p:spPr bwMode="auto">
          <a:xfrm>
            <a:off x="6248400" y="1905000"/>
            <a:ext cx="2895600" cy="480060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48145" name="Line 17"/>
          <p:cNvSpPr>
            <a:spLocks noChangeShapeType="1"/>
          </p:cNvSpPr>
          <p:nvPr/>
        </p:nvSpPr>
        <p:spPr bwMode="auto">
          <a:xfrm flipV="1">
            <a:off x="304800" y="1905000"/>
            <a:ext cx="5943600" cy="480060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48146" name="Line 18"/>
          <p:cNvSpPr>
            <a:spLocks noChangeShapeType="1"/>
          </p:cNvSpPr>
          <p:nvPr/>
        </p:nvSpPr>
        <p:spPr bwMode="auto">
          <a:xfrm flipV="1">
            <a:off x="7696200" y="1676400"/>
            <a:ext cx="0" cy="243840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48147" name="Line 19"/>
          <p:cNvSpPr>
            <a:spLocks noChangeShapeType="1"/>
          </p:cNvSpPr>
          <p:nvPr/>
        </p:nvSpPr>
        <p:spPr bwMode="auto">
          <a:xfrm>
            <a:off x="7696200" y="4114800"/>
            <a:ext cx="381000" cy="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48148" name="Line 20"/>
          <p:cNvSpPr>
            <a:spLocks noChangeShapeType="1"/>
          </p:cNvSpPr>
          <p:nvPr/>
        </p:nvSpPr>
        <p:spPr bwMode="auto">
          <a:xfrm flipH="1" flipV="1">
            <a:off x="6248400" y="1905000"/>
            <a:ext cx="1447800" cy="2209800"/>
          </a:xfrm>
          <a:prstGeom prst="line">
            <a:avLst/>
          </a:prstGeom>
          <a:noFill/>
          <a:ln w="9525">
            <a:solidFill>
              <a:schemeClr val="tx1"/>
            </a:solidFill>
            <a:round/>
            <a:headEnd/>
            <a:tailEnd/>
          </a:ln>
        </p:spPr>
        <p:txBody>
          <a:bodyPr wrap="none" anchor="ctr">
            <a:prstTxWarp prst="textNoShape">
              <a:avLst/>
            </a:prstTxWarp>
          </a:bodyPr>
          <a:lstStyle/>
          <a:p>
            <a:endParaRPr lang="en-US"/>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a:xfrm>
            <a:off x="0" y="0"/>
            <a:ext cx="9144000" cy="2286000"/>
          </a:xfrm>
          <a:solidFill>
            <a:schemeClr val="accent1"/>
          </a:solidFill>
        </p:spPr>
        <p:txBody>
          <a:bodyPr anchor="t"/>
          <a:lstStyle/>
          <a:p>
            <a:pPr algn="r" eaLnBrk="1" hangingPunct="1"/>
            <a:r>
              <a:rPr lang="en-US" sz="2800" smtClean="0">
                <a:solidFill>
                  <a:srgbClr val="2E2E2E"/>
                </a:solidFill>
                <a:ea typeface="ＭＳ Ｐゴシック" pitchFamily="-106" charset="-128"/>
                <a:cs typeface="ＭＳ Ｐゴシック" pitchFamily="-106" charset="-128"/>
              </a:rPr>
              <a:t/>
            </a:r>
            <a:br>
              <a:rPr lang="en-US" sz="2800" smtClean="0">
                <a:solidFill>
                  <a:srgbClr val="2E2E2E"/>
                </a:solidFill>
                <a:ea typeface="ＭＳ Ｐゴシック" pitchFamily="-106" charset="-128"/>
                <a:cs typeface="ＭＳ Ｐゴシック" pitchFamily="-106" charset="-128"/>
              </a:rPr>
            </a:br>
            <a:endParaRPr lang="en-US" smtClean="0">
              <a:ea typeface="ＭＳ Ｐゴシック" pitchFamily="-106" charset="-128"/>
              <a:cs typeface="ＭＳ Ｐゴシック" pitchFamily="-106" charset="-128"/>
            </a:endParaRPr>
          </a:p>
        </p:txBody>
      </p:sp>
      <p:pic>
        <p:nvPicPr>
          <p:cNvPr id="50179" name="Picture 4"/>
          <p:cNvPicPr>
            <a:picLocks noChangeAspect="1" noChangeArrowheads="1"/>
          </p:cNvPicPr>
          <p:nvPr/>
        </p:nvPicPr>
        <p:blipFill>
          <a:blip r:embed="rId3">
            <a:lum bright="-6000" contrast="10000"/>
          </a:blip>
          <a:srcRect/>
          <a:stretch>
            <a:fillRect/>
          </a:stretch>
        </p:blipFill>
        <p:spPr bwMode="auto">
          <a:xfrm>
            <a:off x="0" y="-36513"/>
            <a:ext cx="7065963" cy="6894513"/>
          </a:xfrm>
          <a:prstGeom prst="rect">
            <a:avLst/>
          </a:prstGeom>
          <a:noFill/>
          <a:ln w="9525">
            <a:noFill/>
            <a:miter lim="800000"/>
            <a:headEnd/>
            <a:tailEnd/>
          </a:ln>
        </p:spPr>
      </p:pic>
      <p:sp>
        <p:nvSpPr>
          <p:cNvPr id="50180" name="TextBox 3"/>
          <p:cNvSpPr txBox="1">
            <a:spLocks noChangeArrowheads="1"/>
          </p:cNvSpPr>
          <p:nvPr/>
        </p:nvSpPr>
        <p:spPr bwMode="auto">
          <a:xfrm>
            <a:off x="7086600" y="3200400"/>
            <a:ext cx="1905000" cy="954088"/>
          </a:xfrm>
          <a:prstGeom prst="rect">
            <a:avLst/>
          </a:prstGeom>
          <a:noFill/>
          <a:ln w="9525">
            <a:noFill/>
            <a:miter lim="800000"/>
            <a:headEnd/>
            <a:tailEnd/>
          </a:ln>
        </p:spPr>
        <p:txBody>
          <a:bodyPr>
            <a:prstTxWarp prst="textNoShape">
              <a:avLst/>
            </a:prstTxWarp>
            <a:spAutoFit/>
          </a:bodyPr>
          <a:lstStyle/>
          <a:p>
            <a:r>
              <a:rPr lang="en-US" sz="1200">
                <a:latin typeface="Verdana" pitchFamily="-106" charset="0"/>
              </a:rPr>
              <a:t>Lorenzo Ghilberti, </a:t>
            </a:r>
            <a:br>
              <a:rPr lang="en-US" sz="1200">
                <a:latin typeface="Verdana" pitchFamily="-106" charset="0"/>
              </a:rPr>
            </a:br>
            <a:r>
              <a:rPr lang="en-US" sz="1200">
                <a:latin typeface="Verdana" pitchFamily="-106" charset="0"/>
              </a:rPr>
              <a:t>Architect</a:t>
            </a:r>
          </a:p>
          <a:p>
            <a:r>
              <a:rPr lang="en-US" sz="1200">
                <a:latin typeface="Verdana" pitchFamily="-106" charset="0"/>
              </a:rPr>
              <a:t>1378-1455</a:t>
            </a:r>
          </a:p>
          <a:p>
            <a:r>
              <a:rPr lang="en-US" sz="1000">
                <a:solidFill>
                  <a:srgbClr val="262626"/>
                </a:solidFill>
                <a:latin typeface="Verdana" pitchFamily="-106" charset="0"/>
              </a:rPr>
              <a:t>Porta Baptisterio Fiorenze. </a:t>
            </a:r>
            <a:br>
              <a:rPr lang="en-US" sz="1000">
                <a:solidFill>
                  <a:srgbClr val="262626"/>
                </a:solidFill>
                <a:latin typeface="Verdana" pitchFamily="-106" charset="0"/>
              </a:rPr>
            </a:br>
            <a:r>
              <a:rPr lang="en-US" sz="1000">
                <a:solidFill>
                  <a:srgbClr val="262626"/>
                </a:solidFill>
                <a:latin typeface="Verdana" pitchFamily="-106" charset="0"/>
              </a:rPr>
              <a:t>Bass Relief</a:t>
            </a:r>
            <a:endParaRPr lang="en-US" sz="1000"/>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a:xfrm>
            <a:off x="0" y="0"/>
            <a:ext cx="9144000" cy="2286000"/>
          </a:xfrm>
          <a:solidFill>
            <a:schemeClr val="accent1"/>
          </a:solidFill>
        </p:spPr>
        <p:txBody>
          <a:bodyPr anchor="t"/>
          <a:lstStyle/>
          <a:p>
            <a:pPr algn="r" eaLnBrk="1" hangingPunct="1"/>
            <a:r>
              <a:rPr lang="en-US" sz="2800" smtClean="0">
                <a:solidFill>
                  <a:srgbClr val="2E2E2E"/>
                </a:solidFill>
                <a:ea typeface="ＭＳ Ｐゴシック" pitchFamily="-106" charset="-128"/>
                <a:cs typeface="ＭＳ Ｐゴシック" pitchFamily="-106" charset="-128"/>
              </a:rPr>
              <a:t/>
            </a:r>
            <a:br>
              <a:rPr lang="en-US" sz="2800" smtClean="0">
                <a:solidFill>
                  <a:srgbClr val="2E2E2E"/>
                </a:solidFill>
                <a:ea typeface="ＭＳ Ｐゴシック" pitchFamily="-106" charset="-128"/>
                <a:cs typeface="ＭＳ Ｐゴシック" pitchFamily="-106" charset="-128"/>
              </a:rPr>
            </a:br>
            <a:endParaRPr lang="en-US" smtClean="0">
              <a:ea typeface="ＭＳ Ｐゴシック" pitchFamily="-106" charset="-128"/>
              <a:cs typeface="ＭＳ Ｐゴシック" pitchFamily="-106" charset="-128"/>
            </a:endParaRPr>
          </a:p>
        </p:txBody>
      </p:sp>
      <p:pic>
        <p:nvPicPr>
          <p:cNvPr id="52227" name="Picture 3"/>
          <p:cNvPicPr>
            <a:picLocks noChangeAspect="1" noChangeArrowheads="1"/>
          </p:cNvPicPr>
          <p:nvPr/>
        </p:nvPicPr>
        <p:blipFill>
          <a:blip r:embed="rId3">
            <a:lum bright="-6000" contrast="10000"/>
          </a:blip>
          <a:srcRect/>
          <a:stretch>
            <a:fillRect/>
          </a:stretch>
        </p:blipFill>
        <p:spPr bwMode="auto">
          <a:xfrm>
            <a:off x="0" y="-36513"/>
            <a:ext cx="7065963" cy="6894513"/>
          </a:xfrm>
          <a:prstGeom prst="rect">
            <a:avLst/>
          </a:prstGeom>
          <a:noFill/>
          <a:ln w="9525">
            <a:noFill/>
            <a:miter lim="800000"/>
            <a:headEnd/>
            <a:tailEnd/>
          </a:ln>
        </p:spPr>
      </p:pic>
      <p:sp>
        <p:nvSpPr>
          <p:cNvPr id="52228" name="Line 4"/>
          <p:cNvSpPr>
            <a:spLocks noChangeShapeType="1"/>
          </p:cNvSpPr>
          <p:nvPr/>
        </p:nvSpPr>
        <p:spPr bwMode="auto">
          <a:xfrm>
            <a:off x="2895600" y="914400"/>
            <a:ext cx="838200" cy="182880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52229" name="Line 5"/>
          <p:cNvSpPr>
            <a:spLocks noChangeShapeType="1"/>
          </p:cNvSpPr>
          <p:nvPr/>
        </p:nvSpPr>
        <p:spPr bwMode="auto">
          <a:xfrm flipV="1">
            <a:off x="2895600" y="2743200"/>
            <a:ext cx="838200" cy="121920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52230" name="Line 6"/>
          <p:cNvSpPr>
            <a:spLocks noChangeShapeType="1"/>
          </p:cNvSpPr>
          <p:nvPr/>
        </p:nvSpPr>
        <p:spPr bwMode="auto">
          <a:xfrm flipH="1" flipV="1">
            <a:off x="3733800" y="2743200"/>
            <a:ext cx="914400" cy="129540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52231" name="Line 7"/>
          <p:cNvSpPr>
            <a:spLocks noChangeShapeType="1"/>
          </p:cNvSpPr>
          <p:nvPr/>
        </p:nvSpPr>
        <p:spPr bwMode="auto">
          <a:xfrm>
            <a:off x="457200" y="990600"/>
            <a:ext cx="3276600" cy="175260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52232" name="Line 8"/>
          <p:cNvSpPr>
            <a:spLocks noChangeShapeType="1"/>
          </p:cNvSpPr>
          <p:nvPr/>
        </p:nvSpPr>
        <p:spPr bwMode="auto">
          <a:xfrm>
            <a:off x="457200" y="0"/>
            <a:ext cx="3276600" cy="274320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52233" name="Line 9"/>
          <p:cNvSpPr>
            <a:spLocks noChangeShapeType="1"/>
          </p:cNvSpPr>
          <p:nvPr/>
        </p:nvSpPr>
        <p:spPr bwMode="auto">
          <a:xfrm flipH="1">
            <a:off x="3733800" y="914400"/>
            <a:ext cx="914400" cy="182880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52234" name="Line 11"/>
          <p:cNvSpPr>
            <a:spLocks noChangeShapeType="1"/>
          </p:cNvSpPr>
          <p:nvPr/>
        </p:nvSpPr>
        <p:spPr bwMode="auto">
          <a:xfrm>
            <a:off x="1371600" y="2209800"/>
            <a:ext cx="2362200" cy="53340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52235" name="Line 12"/>
          <p:cNvSpPr>
            <a:spLocks noChangeShapeType="1"/>
          </p:cNvSpPr>
          <p:nvPr/>
        </p:nvSpPr>
        <p:spPr bwMode="auto">
          <a:xfrm flipH="1">
            <a:off x="3733800" y="228600"/>
            <a:ext cx="2971800" cy="251460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52236" name="Line 13"/>
          <p:cNvSpPr>
            <a:spLocks noChangeShapeType="1"/>
          </p:cNvSpPr>
          <p:nvPr/>
        </p:nvSpPr>
        <p:spPr bwMode="auto">
          <a:xfrm flipH="1">
            <a:off x="3733800" y="1600200"/>
            <a:ext cx="2971800" cy="114300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52237" name="TextBox 12"/>
          <p:cNvSpPr txBox="1">
            <a:spLocks noChangeArrowheads="1"/>
          </p:cNvSpPr>
          <p:nvPr/>
        </p:nvSpPr>
        <p:spPr bwMode="auto">
          <a:xfrm>
            <a:off x="7086600" y="3200400"/>
            <a:ext cx="1905000" cy="954088"/>
          </a:xfrm>
          <a:prstGeom prst="rect">
            <a:avLst/>
          </a:prstGeom>
          <a:noFill/>
          <a:ln w="9525">
            <a:noFill/>
            <a:miter lim="800000"/>
            <a:headEnd/>
            <a:tailEnd/>
          </a:ln>
        </p:spPr>
        <p:txBody>
          <a:bodyPr>
            <a:prstTxWarp prst="textNoShape">
              <a:avLst/>
            </a:prstTxWarp>
            <a:spAutoFit/>
          </a:bodyPr>
          <a:lstStyle/>
          <a:p>
            <a:r>
              <a:rPr lang="en-US" sz="1200">
                <a:latin typeface="Verdana" pitchFamily="-106" charset="0"/>
              </a:rPr>
              <a:t>Lorenzo Ghilberti, </a:t>
            </a:r>
            <a:br>
              <a:rPr lang="en-US" sz="1200">
                <a:latin typeface="Verdana" pitchFamily="-106" charset="0"/>
              </a:rPr>
            </a:br>
            <a:r>
              <a:rPr lang="en-US" sz="1200">
                <a:latin typeface="Verdana" pitchFamily="-106" charset="0"/>
              </a:rPr>
              <a:t>Architect</a:t>
            </a:r>
          </a:p>
          <a:p>
            <a:r>
              <a:rPr lang="en-US" sz="1200">
                <a:latin typeface="Verdana" pitchFamily="-106" charset="0"/>
              </a:rPr>
              <a:t>1378-1455</a:t>
            </a:r>
          </a:p>
          <a:p>
            <a:r>
              <a:rPr lang="en-US" sz="1000">
                <a:solidFill>
                  <a:srgbClr val="262626"/>
                </a:solidFill>
                <a:latin typeface="Verdana" pitchFamily="-106" charset="0"/>
              </a:rPr>
              <a:t>Porta Baptisterio Fiorenze. </a:t>
            </a:r>
            <a:br>
              <a:rPr lang="en-US" sz="1000">
                <a:solidFill>
                  <a:srgbClr val="262626"/>
                </a:solidFill>
                <a:latin typeface="Verdana" pitchFamily="-106" charset="0"/>
              </a:rPr>
            </a:br>
            <a:r>
              <a:rPr lang="en-US" sz="1000">
                <a:solidFill>
                  <a:srgbClr val="262626"/>
                </a:solidFill>
                <a:latin typeface="Verdana" pitchFamily="-106" charset="0"/>
              </a:rPr>
              <a:t>Bass Relief</a:t>
            </a:r>
            <a:endParaRPr lang="en-US" sz="1000"/>
          </a:p>
        </p:txBody>
      </p:sp>
      <p:cxnSp>
        <p:nvCxnSpPr>
          <p:cNvPr id="52238" name="Straight Connector 14"/>
          <p:cNvCxnSpPr>
            <a:cxnSpLocks noChangeShapeType="1"/>
          </p:cNvCxnSpPr>
          <p:nvPr/>
        </p:nvCxnSpPr>
        <p:spPr bwMode="auto">
          <a:xfrm>
            <a:off x="0" y="2743200"/>
            <a:ext cx="8305800" cy="1588"/>
          </a:xfrm>
          <a:prstGeom prst="line">
            <a:avLst/>
          </a:prstGeom>
          <a:noFill/>
          <a:ln w="9525">
            <a:solidFill>
              <a:schemeClr val="tx2"/>
            </a:solidFill>
            <a:round/>
            <a:headEnd/>
            <a:tailEnd/>
          </a:ln>
        </p:spPr>
      </p:cxnSp>
      <p:sp>
        <p:nvSpPr>
          <p:cNvPr id="52239" name="TextBox 17"/>
          <p:cNvSpPr txBox="1">
            <a:spLocks noChangeArrowheads="1"/>
          </p:cNvSpPr>
          <p:nvPr/>
        </p:nvSpPr>
        <p:spPr bwMode="auto">
          <a:xfrm>
            <a:off x="7467600" y="2514600"/>
            <a:ext cx="954088" cy="246063"/>
          </a:xfrm>
          <a:prstGeom prst="rect">
            <a:avLst/>
          </a:prstGeom>
          <a:noFill/>
          <a:ln w="9525">
            <a:noFill/>
            <a:miter lim="800000"/>
            <a:headEnd/>
            <a:tailEnd/>
          </a:ln>
        </p:spPr>
        <p:txBody>
          <a:bodyPr wrap="none">
            <a:prstTxWarp prst="textNoShape">
              <a:avLst/>
            </a:prstTxWarp>
            <a:spAutoFit/>
          </a:bodyPr>
          <a:lstStyle/>
          <a:p>
            <a:r>
              <a:rPr lang="en-US" sz="1000">
                <a:solidFill>
                  <a:schemeClr val="tx2"/>
                </a:solidFill>
                <a:latin typeface="Verdana" pitchFamily="-106" charset="0"/>
              </a:rPr>
              <a:t>Horizon line</a:t>
            </a: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a:xfrm>
            <a:off x="0" y="0"/>
            <a:ext cx="9144000" cy="2286000"/>
          </a:xfrm>
          <a:solidFill>
            <a:schemeClr val="accent1"/>
          </a:solidFill>
        </p:spPr>
        <p:txBody>
          <a:bodyPr anchor="t"/>
          <a:lstStyle/>
          <a:p>
            <a:pPr algn="r" eaLnBrk="1" hangingPunct="1"/>
            <a:r>
              <a:rPr lang="en-US">
                <a:solidFill>
                  <a:srgbClr val="2E2E2E"/>
                </a:solidFill>
                <a:ea typeface="ＭＳ Ｐゴシック" pitchFamily="-106" charset="-128"/>
                <a:cs typeface="ＭＳ Ｐゴシック" pitchFamily="-106" charset="-128"/>
              </a:rPr>
              <a:t>Perspective</a:t>
            </a:r>
            <a:br>
              <a:rPr lang="en-US">
                <a:solidFill>
                  <a:srgbClr val="2E2E2E"/>
                </a:solidFill>
                <a:ea typeface="ＭＳ Ｐゴシック" pitchFamily="-106" charset="-128"/>
                <a:cs typeface="ＭＳ Ｐゴシック" pitchFamily="-106" charset="-128"/>
              </a:rPr>
            </a:br>
            <a:r>
              <a:rPr lang="en-US" sz="2800">
                <a:solidFill>
                  <a:srgbClr val="2E2E2E"/>
                </a:solidFill>
                <a:ea typeface="ＭＳ Ｐゴシック" pitchFamily="-106" charset="-128"/>
                <a:cs typeface="ＭＳ Ｐゴシック" pitchFamily="-106" charset="-128"/>
              </a:rPr>
              <a:t>Parallel objects seen from a central point of view</a:t>
            </a:r>
            <a:br>
              <a:rPr lang="en-US" sz="2800">
                <a:solidFill>
                  <a:srgbClr val="2E2E2E"/>
                </a:solidFill>
                <a:ea typeface="ＭＳ Ｐゴシック" pitchFamily="-106" charset="-128"/>
                <a:cs typeface="ＭＳ Ｐゴシック" pitchFamily="-106" charset="-128"/>
              </a:rPr>
            </a:br>
            <a:r>
              <a:rPr lang="en-US" sz="2800">
                <a:solidFill>
                  <a:srgbClr val="2E2E2E"/>
                </a:solidFill>
                <a:ea typeface="ＭＳ Ｐゴシック" pitchFamily="-106" charset="-128"/>
                <a:cs typeface="ＭＳ Ｐゴシック" pitchFamily="-106" charset="-128"/>
              </a:rPr>
              <a:t>inside a cube.example</a:t>
            </a:r>
            <a:br>
              <a:rPr lang="en-US" sz="2800">
                <a:solidFill>
                  <a:srgbClr val="2E2E2E"/>
                </a:solidFill>
                <a:ea typeface="ＭＳ Ｐゴシック" pitchFamily="-106" charset="-128"/>
                <a:cs typeface="ＭＳ Ｐゴシック" pitchFamily="-106" charset="-128"/>
              </a:rPr>
            </a:br>
            <a:endParaRPr lang="en-US">
              <a:ea typeface="ＭＳ Ｐゴシック" pitchFamily="-106" charset="-128"/>
              <a:cs typeface="ＭＳ Ｐゴシック" pitchFamily="-106" charset="-128"/>
            </a:endParaRPr>
          </a:p>
        </p:txBody>
      </p:sp>
      <p:sp>
        <p:nvSpPr>
          <p:cNvPr id="54275" name="Line 5"/>
          <p:cNvSpPr>
            <a:spLocks noChangeShapeType="1"/>
          </p:cNvSpPr>
          <p:nvPr/>
        </p:nvSpPr>
        <p:spPr bwMode="auto">
          <a:xfrm flipV="1">
            <a:off x="2895600" y="2743200"/>
            <a:ext cx="838200" cy="121920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54276" name="Line 12"/>
          <p:cNvSpPr>
            <a:spLocks noChangeShapeType="1"/>
          </p:cNvSpPr>
          <p:nvPr/>
        </p:nvSpPr>
        <p:spPr bwMode="auto">
          <a:xfrm flipH="1">
            <a:off x="3733800" y="1600200"/>
            <a:ext cx="2971800" cy="1143000"/>
          </a:xfrm>
          <a:prstGeom prst="line">
            <a:avLst/>
          </a:prstGeom>
          <a:noFill/>
          <a:ln w="9525">
            <a:solidFill>
              <a:schemeClr val="tx1"/>
            </a:solidFill>
            <a:round/>
            <a:headEnd/>
            <a:tailEnd/>
          </a:ln>
        </p:spPr>
        <p:txBody>
          <a:bodyPr wrap="none" anchor="ctr">
            <a:prstTxWarp prst="textNoShape">
              <a:avLst/>
            </a:prstTxWarp>
          </a:bodyPr>
          <a:lstStyle/>
          <a:p>
            <a:endParaRPr lang="en-US"/>
          </a:p>
        </p:txBody>
      </p:sp>
      <p:pic>
        <p:nvPicPr>
          <p:cNvPr id="54277" name="Picture 14"/>
          <p:cNvPicPr>
            <a:picLocks noChangeAspect="1" noChangeArrowheads="1"/>
          </p:cNvPicPr>
          <p:nvPr/>
        </p:nvPicPr>
        <p:blipFill>
          <a:blip r:embed="rId3">
            <a:lum contrast="8000"/>
          </a:blip>
          <a:srcRect/>
          <a:stretch>
            <a:fillRect/>
          </a:stretch>
        </p:blipFill>
        <p:spPr bwMode="auto">
          <a:xfrm>
            <a:off x="0" y="-233363"/>
            <a:ext cx="9144000" cy="7091363"/>
          </a:xfrm>
          <a:prstGeom prst="rect">
            <a:avLst/>
          </a:prstGeom>
          <a:noFill/>
          <a:ln w="9525">
            <a:noFill/>
            <a:miter lim="800000"/>
            <a:headEnd/>
            <a:tailEnd/>
          </a:ln>
        </p:spPr>
      </p:pic>
      <p:sp>
        <p:nvSpPr>
          <p:cNvPr id="54278" name="Rectangle 15"/>
          <p:cNvSpPr>
            <a:spLocks noChangeArrowheads="1"/>
          </p:cNvSpPr>
          <p:nvPr/>
        </p:nvSpPr>
        <p:spPr bwMode="auto">
          <a:xfrm>
            <a:off x="3124200" y="0"/>
            <a:ext cx="6019800" cy="492125"/>
          </a:xfrm>
          <a:prstGeom prst="rect">
            <a:avLst/>
          </a:prstGeom>
          <a:noFill/>
          <a:ln w="9525">
            <a:noFill/>
            <a:miter lim="800000"/>
            <a:headEnd/>
            <a:tailEnd/>
          </a:ln>
        </p:spPr>
        <p:txBody>
          <a:bodyPr>
            <a:prstTxWarp prst="textNoShape">
              <a:avLst/>
            </a:prstTxWarp>
            <a:spAutoFit/>
          </a:bodyPr>
          <a:lstStyle/>
          <a:p>
            <a:pPr algn="r"/>
            <a:r>
              <a:rPr lang="en-US" sz="1300">
                <a:solidFill>
                  <a:srgbClr val="C5C5C5"/>
                </a:solidFill>
                <a:latin typeface="Arial" pitchFamily="-106" charset="0"/>
              </a:rPr>
              <a:t>Paolo Ucello. St. George and the Dragon, 1456. </a:t>
            </a:r>
            <a:br>
              <a:rPr lang="en-US" sz="1300">
                <a:solidFill>
                  <a:srgbClr val="C5C5C5"/>
                </a:solidFill>
                <a:latin typeface="Arial" pitchFamily="-106" charset="0"/>
              </a:rPr>
            </a:br>
            <a:r>
              <a:rPr lang="en-US" sz="1300">
                <a:solidFill>
                  <a:srgbClr val="C5C5C5"/>
                </a:solidFill>
                <a:latin typeface="Arial" pitchFamily="-106" charset="0"/>
              </a:rPr>
              <a:t> National Gallery, London.</a:t>
            </a: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a:xfrm>
            <a:off x="0" y="0"/>
            <a:ext cx="9144000" cy="2286000"/>
          </a:xfrm>
          <a:solidFill>
            <a:schemeClr val="accent1"/>
          </a:solidFill>
        </p:spPr>
        <p:txBody>
          <a:bodyPr anchor="t"/>
          <a:lstStyle/>
          <a:p>
            <a:pPr algn="r" eaLnBrk="1" hangingPunct="1"/>
            <a:r>
              <a:rPr lang="en-US">
                <a:solidFill>
                  <a:srgbClr val="2E2E2E"/>
                </a:solidFill>
                <a:ea typeface="ＭＳ Ｐゴシック" pitchFamily="-106" charset="-128"/>
                <a:cs typeface="ＭＳ Ｐゴシック" pitchFamily="-106" charset="-128"/>
              </a:rPr>
              <a:t>Perspective</a:t>
            </a:r>
            <a:br>
              <a:rPr lang="en-US">
                <a:solidFill>
                  <a:srgbClr val="2E2E2E"/>
                </a:solidFill>
                <a:ea typeface="ＭＳ Ｐゴシック" pitchFamily="-106" charset="-128"/>
                <a:cs typeface="ＭＳ Ｐゴシック" pitchFamily="-106" charset="-128"/>
              </a:rPr>
            </a:br>
            <a:r>
              <a:rPr lang="en-US" sz="2800">
                <a:solidFill>
                  <a:srgbClr val="2E2E2E"/>
                </a:solidFill>
                <a:ea typeface="ＭＳ Ｐゴシック" pitchFamily="-106" charset="-128"/>
                <a:cs typeface="ＭＳ Ｐゴシック" pitchFamily="-106" charset="-128"/>
              </a:rPr>
              <a:t>Parallel objects seen from a central point of view</a:t>
            </a:r>
            <a:br>
              <a:rPr lang="en-US" sz="2800">
                <a:solidFill>
                  <a:srgbClr val="2E2E2E"/>
                </a:solidFill>
                <a:ea typeface="ＭＳ Ｐゴシック" pitchFamily="-106" charset="-128"/>
                <a:cs typeface="ＭＳ Ｐゴシック" pitchFamily="-106" charset="-128"/>
              </a:rPr>
            </a:br>
            <a:r>
              <a:rPr lang="en-US" sz="2800">
                <a:solidFill>
                  <a:srgbClr val="2E2E2E"/>
                </a:solidFill>
                <a:ea typeface="ＭＳ Ｐゴシック" pitchFamily="-106" charset="-128"/>
                <a:cs typeface="ＭＳ Ｐゴシック" pitchFamily="-106" charset="-128"/>
              </a:rPr>
              <a:t>inside a cube.example</a:t>
            </a:r>
            <a:br>
              <a:rPr lang="en-US" sz="2800">
                <a:solidFill>
                  <a:srgbClr val="2E2E2E"/>
                </a:solidFill>
                <a:ea typeface="ＭＳ Ｐゴシック" pitchFamily="-106" charset="-128"/>
                <a:cs typeface="ＭＳ Ｐゴシック" pitchFamily="-106" charset="-128"/>
              </a:rPr>
            </a:br>
            <a:endParaRPr lang="en-US">
              <a:ea typeface="ＭＳ Ｐゴシック" pitchFamily="-106" charset="-128"/>
              <a:cs typeface="ＭＳ Ｐゴシック" pitchFamily="-106" charset="-128"/>
            </a:endParaRPr>
          </a:p>
        </p:txBody>
      </p:sp>
      <p:sp>
        <p:nvSpPr>
          <p:cNvPr id="56323" name="Line 5"/>
          <p:cNvSpPr>
            <a:spLocks noChangeShapeType="1"/>
          </p:cNvSpPr>
          <p:nvPr/>
        </p:nvSpPr>
        <p:spPr bwMode="auto">
          <a:xfrm flipV="1">
            <a:off x="2895600" y="2743200"/>
            <a:ext cx="838200" cy="121920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56324" name="Line 12"/>
          <p:cNvSpPr>
            <a:spLocks noChangeShapeType="1"/>
          </p:cNvSpPr>
          <p:nvPr/>
        </p:nvSpPr>
        <p:spPr bwMode="auto">
          <a:xfrm flipH="1">
            <a:off x="3733800" y="1600200"/>
            <a:ext cx="2971800" cy="1143000"/>
          </a:xfrm>
          <a:prstGeom prst="line">
            <a:avLst/>
          </a:prstGeom>
          <a:noFill/>
          <a:ln w="9525">
            <a:solidFill>
              <a:schemeClr val="tx1"/>
            </a:solidFill>
            <a:round/>
            <a:headEnd/>
            <a:tailEnd/>
          </a:ln>
        </p:spPr>
        <p:txBody>
          <a:bodyPr wrap="none" anchor="ctr">
            <a:prstTxWarp prst="textNoShape">
              <a:avLst/>
            </a:prstTxWarp>
          </a:bodyPr>
          <a:lstStyle/>
          <a:p>
            <a:endParaRPr lang="en-US"/>
          </a:p>
        </p:txBody>
      </p:sp>
      <p:pic>
        <p:nvPicPr>
          <p:cNvPr id="56325" name="Picture 14"/>
          <p:cNvPicPr>
            <a:picLocks noChangeAspect="1" noChangeArrowheads="1"/>
          </p:cNvPicPr>
          <p:nvPr/>
        </p:nvPicPr>
        <p:blipFill>
          <a:blip r:embed="rId3">
            <a:lum contrast="8000"/>
          </a:blip>
          <a:srcRect/>
          <a:stretch>
            <a:fillRect/>
          </a:stretch>
        </p:blipFill>
        <p:spPr bwMode="auto">
          <a:xfrm>
            <a:off x="0" y="-233363"/>
            <a:ext cx="9144000" cy="7091363"/>
          </a:xfrm>
          <a:prstGeom prst="rect">
            <a:avLst/>
          </a:prstGeom>
          <a:noFill/>
          <a:ln w="9525">
            <a:noFill/>
            <a:miter lim="800000"/>
            <a:headEnd/>
            <a:tailEnd/>
          </a:ln>
        </p:spPr>
      </p:pic>
      <p:cxnSp>
        <p:nvCxnSpPr>
          <p:cNvPr id="56326" name="Straight Connector 7"/>
          <p:cNvCxnSpPr>
            <a:cxnSpLocks noChangeShapeType="1"/>
          </p:cNvCxnSpPr>
          <p:nvPr/>
        </p:nvCxnSpPr>
        <p:spPr bwMode="auto">
          <a:xfrm rot="5400000">
            <a:off x="762000" y="3810000"/>
            <a:ext cx="3048000" cy="3048000"/>
          </a:xfrm>
          <a:prstGeom prst="line">
            <a:avLst/>
          </a:prstGeom>
          <a:noFill/>
          <a:ln w="9525">
            <a:solidFill>
              <a:schemeClr val="tx1"/>
            </a:solidFill>
            <a:round/>
            <a:headEnd/>
            <a:tailEnd/>
          </a:ln>
        </p:spPr>
      </p:cxnSp>
      <p:cxnSp>
        <p:nvCxnSpPr>
          <p:cNvPr id="56327" name="Straight Connector 9"/>
          <p:cNvCxnSpPr>
            <a:cxnSpLocks noChangeShapeType="1"/>
          </p:cNvCxnSpPr>
          <p:nvPr/>
        </p:nvCxnSpPr>
        <p:spPr bwMode="auto">
          <a:xfrm rot="5400000" flipH="1" flipV="1">
            <a:off x="2286000" y="5486400"/>
            <a:ext cx="1371600" cy="1371600"/>
          </a:xfrm>
          <a:prstGeom prst="line">
            <a:avLst/>
          </a:prstGeom>
          <a:noFill/>
          <a:ln w="9525">
            <a:solidFill>
              <a:schemeClr val="tx1"/>
            </a:solidFill>
            <a:round/>
            <a:headEnd/>
            <a:tailEnd/>
          </a:ln>
        </p:spPr>
      </p:cxnSp>
      <p:cxnSp>
        <p:nvCxnSpPr>
          <p:cNvPr id="56328" name="Straight Connector 11"/>
          <p:cNvCxnSpPr>
            <a:cxnSpLocks noChangeShapeType="1"/>
          </p:cNvCxnSpPr>
          <p:nvPr/>
        </p:nvCxnSpPr>
        <p:spPr bwMode="auto">
          <a:xfrm rot="5400000" flipH="1" flipV="1">
            <a:off x="3657600" y="6172200"/>
            <a:ext cx="990600" cy="381000"/>
          </a:xfrm>
          <a:prstGeom prst="line">
            <a:avLst/>
          </a:prstGeom>
          <a:noFill/>
          <a:ln w="9525">
            <a:solidFill>
              <a:schemeClr val="tx1"/>
            </a:solidFill>
            <a:round/>
            <a:headEnd/>
            <a:tailEnd/>
          </a:ln>
        </p:spPr>
      </p:cxnSp>
      <p:cxnSp>
        <p:nvCxnSpPr>
          <p:cNvPr id="56329" name="Straight Connector 13"/>
          <p:cNvCxnSpPr>
            <a:cxnSpLocks noChangeShapeType="1"/>
          </p:cNvCxnSpPr>
          <p:nvPr/>
        </p:nvCxnSpPr>
        <p:spPr bwMode="auto">
          <a:xfrm rot="5400000">
            <a:off x="4152107" y="6363494"/>
            <a:ext cx="990600" cy="1587"/>
          </a:xfrm>
          <a:prstGeom prst="line">
            <a:avLst/>
          </a:prstGeom>
          <a:noFill/>
          <a:ln w="9525">
            <a:solidFill>
              <a:schemeClr val="tx1"/>
            </a:solidFill>
            <a:round/>
            <a:headEnd/>
            <a:tailEnd/>
          </a:ln>
        </p:spPr>
      </p:cxnSp>
      <p:cxnSp>
        <p:nvCxnSpPr>
          <p:cNvPr id="56330" name="Straight Connector 15"/>
          <p:cNvCxnSpPr>
            <a:cxnSpLocks noChangeShapeType="1"/>
          </p:cNvCxnSpPr>
          <p:nvPr/>
        </p:nvCxnSpPr>
        <p:spPr bwMode="auto">
          <a:xfrm rot="10800000">
            <a:off x="6477000" y="5791200"/>
            <a:ext cx="1676400" cy="1066800"/>
          </a:xfrm>
          <a:prstGeom prst="line">
            <a:avLst/>
          </a:prstGeom>
          <a:noFill/>
          <a:ln w="9525">
            <a:solidFill>
              <a:schemeClr val="tx1"/>
            </a:solidFill>
            <a:round/>
            <a:headEnd/>
            <a:tailEnd/>
          </a:ln>
        </p:spPr>
      </p:cxnSp>
      <p:cxnSp>
        <p:nvCxnSpPr>
          <p:cNvPr id="56331" name="Straight Connector 18"/>
          <p:cNvCxnSpPr>
            <a:cxnSpLocks noChangeShapeType="1"/>
          </p:cNvCxnSpPr>
          <p:nvPr/>
        </p:nvCxnSpPr>
        <p:spPr bwMode="auto">
          <a:xfrm rot="16200000" flipV="1">
            <a:off x="7772400" y="4572000"/>
            <a:ext cx="1219200" cy="1219200"/>
          </a:xfrm>
          <a:prstGeom prst="line">
            <a:avLst/>
          </a:prstGeom>
          <a:noFill/>
          <a:ln w="9525">
            <a:solidFill>
              <a:schemeClr val="tx1"/>
            </a:solidFill>
            <a:round/>
            <a:headEnd/>
            <a:tailEnd/>
          </a:ln>
        </p:spPr>
      </p:cxnSp>
      <p:cxnSp>
        <p:nvCxnSpPr>
          <p:cNvPr id="56332" name="Straight Connector 20"/>
          <p:cNvCxnSpPr>
            <a:cxnSpLocks noChangeShapeType="1"/>
          </p:cNvCxnSpPr>
          <p:nvPr/>
        </p:nvCxnSpPr>
        <p:spPr bwMode="auto">
          <a:xfrm rot="10800000">
            <a:off x="8305800" y="4267200"/>
            <a:ext cx="838200" cy="457200"/>
          </a:xfrm>
          <a:prstGeom prst="line">
            <a:avLst/>
          </a:prstGeom>
          <a:noFill/>
          <a:ln w="9525">
            <a:solidFill>
              <a:schemeClr val="tx1"/>
            </a:solidFill>
            <a:round/>
            <a:headEnd/>
            <a:tailEnd/>
          </a:ln>
        </p:spPr>
      </p:cxnSp>
      <p:sp>
        <p:nvSpPr>
          <p:cNvPr id="56333" name="Rectangle 15"/>
          <p:cNvSpPr>
            <a:spLocks noChangeArrowheads="1"/>
          </p:cNvSpPr>
          <p:nvPr/>
        </p:nvSpPr>
        <p:spPr bwMode="auto">
          <a:xfrm>
            <a:off x="3124200" y="0"/>
            <a:ext cx="6019800" cy="692150"/>
          </a:xfrm>
          <a:prstGeom prst="rect">
            <a:avLst/>
          </a:prstGeom>
          <a:noFill/>
          <a:ln w="9525">
            <a:noFill/>
            <a:miter lim="800000"/>
            <a:headEnd/>
            <a:tailEnd/>
          </a:ln>
        </p:spPr>
        <p:txBody>
          <a:bodyPr>
            <a:prstTxWarp prst="textNoShape">
              <a:avLst/>
            </a:prstTxWarp>
            <a:spAutoFit/>
          </a:bodyPr>
          <a:lstStyle/>
          <a:p>
            <a:pPr algn="r"/>
            <a:r>
              <a:rPr lang="en-US" sz="1300">
                <a:solidFill>
                  <a:srgbClr val="C5C5C5"/>
                </a:solidFill>
                <a:latin typeface="Arial" pitchFamily="-106" charset="0"/>
              </a:rPr>
              <a:t>Paolo Ucello. St. George and the Dragon, 1456. </a:t>
            </a:r>
            <a:br>
              <a:rPr lang="en-US" sz="1300">
                <a:solidFill>
                  <a:srgbClr val="C5C5C5"/>
                </a:solidFill>
                <a:latin typeface="Arial" pitchFamily="-106" charset="0"/>
              </a:rPr>
            </a:br>
            <a:r>
              <a:rPr lang="en-US" sz="1300">
                <a:solidFill>
                  <a:srgbClr val="C5C5C5"/>
                </a:solidFill>
                <a:latin typeface="Arial" pitchFamily="-106" charset="0"/>
              </a:rPr>
              <a:t> National Gallery, London</a:t>
            </a:r>
            <a:br>
              <a:rPr lang="en-US" sz="1300">
                <a:solidFill>
                  <a:srgbClr val="C5C5C5"/>
                </a:solidFill>
                <a:latin typeface="Arial" pitchFamily="-106" charset="0"/>
              </a:rPr>
            </a:br>
            <a:r>
              <a:rPr lang="en-US" sz="1300">
                <a:solidFill>
                  <a:srgbClr val="C5C5C5"/>
                </a:solidFill>
                <a:latin typeface="Arial" pitchFamily="-106" charset="0"/>
              </a:rPr>
              <a:t>Attempt to apply perspective to nature in the XV century.</a:t>
            </a: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0" y="0"/>
            <a:ext cx="9144000" cy="2209800"/>
          </a:xfrm>
          <a:solidFill>
            <a:schemeClr val="accent1"/>
          </a:solidFill>
        </p:spPr>
        <p:txBody>
          <a:bodyPr anchor="t"/>
          <a:lstStyle/>
          <a:p>
            <a:pPr eaLnBrk="1" hangingPunct="1"/>
            <a:r>
              <a:rPr lang="en-US" dirty="0">
                <a:solidFill>
                  <a:srgbClr val="2E2E2E"/>
                </a:solidFill>
                <a:ea typeface="ＭＳ Ｐゴシック" pitchFamily="-106" charset="-128"/>
                <a:cs typeface="ＭＳ Ｐゴシック" pitchFamily="-106" charset="-128"/>
              </a:rPr>
              <a:t>The perspective system</a:t>
            </a:r>
            <a:br>
              <a:rPr lang="en-US" dirty="0">
                <a:solidFill>
                  <a:srgbClr val="2E2E2E"/>
                </a:solidFill>
                <a:ea typeface="ＭＳ Ｐゴシック" pitchFamily="-106" charset="-128"/>
                <a:cs typeface="ＭＳ Ｐゴシック" pitchFamily="-106" charset="-128"/>
              </a:rPr>
            </a:br>
            <a:r>
              <a:rPr lang="en-US" sz="3600" dirty="0">
                <a:solidFill>
                  <a:srgbClr val="2E2E2E"/>
                </a:solidFill>
                <a:ea typeface="ＭＳ Ｐゴシック" pitchFamily="-106" charset="-128"/>
                <a:cs typeface="ＭＳ Ｐゴシック" pitchFamily="-106" charset="-128"/>
              </a:rPr>
              <a:t>Representing</a:t>
            </a:r>
            <a:r>
              <a:rPr lang="en-US" sz="3600" dirty="0" smtClean="0">
                <a:solidFill>
                  <a:srgbClr val="2E2E2E"/>
                </a:solidFill>
                <a:ea typeface="ＭＳ Ｐゴシック" pitchFamily="-106" charset="-128"/>
                <a:cs typeface="ＭＳ Ｐゴシック" pitchFamily="-106" charset="-128"/>
              </a:rPr>
              <a:t> “real space” </a:t>
            </a:r>
            <a:r>
              <a:rPr lang="en-US" sz="3600" dirty="0">
                <a:solidFill>
                  <a:srgbClr val="2E2E2E"/>
                </a:solidFill>
                <a:ea typeface="ＭＳ Ｐゴシック" pitchFamily="-106" charset="-128"/>
                <a:cs typeface="ＭＳ Ｐゴシック" pitchFamily="-106" charset="-128"/>
              </a:rPr>
              <a:t>in a 2D surface</a:t>
            </a:r>
            <a:endParaRPr lang="en-US" dirty="0">
              <a:ea typeface="ＭＳ Ｐゴシック" pitchFamily="-106" charset="-128"/>
              <a:cs typeface="ＭＳ Ｐゴシック" pitchFamily="-106" charset="-128"/>
            </a:endParaRPr>
          </a:p>
        </p:txBody>
      </p:sp>
      <p:sp>
        <p:nvSpPr>
          <p:cNvPr id="16388" name="Rectangle 6"/>
          <p:cNvSpPr>
            <a:spLocks noChangeArrowheads="1"/>
          </p:cNvSpPr>
          <p:nvPr/>
        </p:nvSpPr>
        <p:spPr bwMode="auto">
          <a:xfrm>
            <a:off x="1787525" y="5756275"/>
            <a:ext cx="184150" cy="457200"/>
          </a:xfrm>
          <a:prstGeom prst="rect">
            <a:avLst/>
          </a:prstGeom>
          <a:noFill/>
          <a:ln w="9525">
            <a:noFill/>
            <a:miter lim="800000"/>
            <a:headEnd/>
            <a:tailEnd/>
          </a:ln>
        </p:spPr>
        <p:txBody>
          <a:bodyPr wrap="none">
            <a:prstTxWarp prst="textNoShape">
              <a:avLst/>
            </a:prstTxWarp>
            <a:spAutoFit/>
          </a:bodyPr>
          <a:lstStyle/>
          <a:p>
            <a:endParaRPr lang="en-US"/>
          </a:p>
        </p:txBody>
      </p:sp>
      <p:sp>
        <p:nvSpPr>
          <p:cNvPr id="16389" name="AutoShape 7"/>
          <p:cNvSpPr>
            <a:spLocks noChangeArrowheads="1"/>
          </p:cNvSpPr>
          <p:nvPr/>
        </p:nvSpPr>
        <p:spPr bwMode="auto">
          <a:xfrm>
            <a:off x="3124200" y="4724400"/>
            <a:ext cx="2667000" cy="1828800"/>
          </a:xfrm>
          <a:prstGeom prst="upArrowCallout">
            <a:avLst>
              <a:gd name="adj1" fmla="val 58333"/>
              <a:gd name="adj2" fmla="val 58333"/>
              <a:gd name="adj3" fmla="val 16667"/>
              <a:gd name="adj4" fmla="val 66667"/>
            </a:avLst>
          </a:prstGeom>
          <a:solidFill>
            <a:schemeClr val="accent1"/>
          </a:solidFill>
          <a:ln w="9525">
            <a:solidFill>
              <a:schemeClr val="tx1"/>
            </a:solidFill>
            <a:miter lim="800000"/>
            <a:headEnd/>
            <a:tailEnd/>
          </a:ln>
        </p:spPr>
        <p:txBody>
          <a:bodyPr wrap="none" anchor="ctr">
            <a:prstTxWarp prst="textNoShape">
              <a:avLst/>
            </a:prstTxWarp>
          </a:bodyPr>
          <a:lstStyle/>
          <a:p>
            <a:pPr algn="ctr"/>
            <a:r>
              <a:rPr lang="en-US" sz="1800" dirty="0" smtClean="0">
                <a:solidFill>
                  <a:srgbClr val="336666"/>
                </a:solidFill>
                <a:latin typeface="Arial" pitchFamily="-106" charset="0"/>
              </a:rPr>
              <a:t>Two </a:t>
            </a:r>
            <a:r>
              <a:rPr lang="en-US" sz="1800" dirty="0">
                <a:solidFill>
                  <a:srgbClr val="336666"/>
                </a:solidFill>
                <a:latin typeface="Arial" pitchFamily="-106" charset="0"/>
              </a:rPr>
              <a:t>point </a:t>
            </a:r>
            <a:r>
              <a:rPr lang="en-US" sz="1800" dirty="0" smtClean="0">
                <a:solidFill>
                  <a:srgbClr val="336666"/>
                </a:solidFill>
                <a:latin typeface="Arial" pitchFamily="-106" charset="0"/>
              </a:rPr>
              <a:t>perspective,</a:t>
            </a:r>
          </a:p>
          <a:p>
            <a:pPr algn="ctr"/>
            <a:r>
              <a:rPr lang="en-US" sz="1800" dirty="0" smtClean="0">
                <a:solidFill>
                  <a:srgbClr val="336666"/>
                </a:solidFill>
                <a:latin typeface="Arial" pitchFamily="-106" charset="0"/>
              </a:rPr>
              <a:t/>
            </a:r>
            <a:br>
              <a:rPr lang="en-US" sz="1800" dirty="0" smtClean="0">
                <a:solidFill>
                  <a:srgbClr val="336666"/>
                </a:solidFill>
                <a:latin typeface="Arial" pitchFamily="-106" charset="0"/>
              </a:rPr>
            </a:br>
            <a:r>
              <a:rPr lang="en-US" sz="1800" dirty="0" smtClean="0">
                <a:solidFill>
                  <a:srgbClr val="336666"/>
                </a:solidFill>
                <a:latin typeface="Arial" pitchFamily="-106" charset="0"/>
              </a:rPr>
              <a:t>or </a:t>
            </a:r>
            <a:br>
              <a:rPr lang="en-US" sz="1800" dirty="0" smtClean="0">
                <a:solidFill>
                  <a:srgbClr val="336666"/>
                </a:solidFill>
                <a:latin typeface="Arial" pitchFamily="-106" charset="0"/>
              </a:rPr>
            </a:br>
            <a:r>
              <a:rPr lang="en-US" sz="1800" dirty="0" smtClean="0">
                <a:solidFill>
                  <a:srgbClr val="336666"/>
                </a:solidFill>
                <a:latin typeface="Arial" pitchFamily="-106" charset="0"/>
              </a:rPr>
              <a:t>Oblique perspective</a:t>
            </a:r>
            <a:endParaRPr lang="en-US" dirty="0"/>
          </a:p>
        </p:txBody>
      </p:sp>
      <p:pic>
        <p:nvPicPr>
          <p:cNvPr id="6" name="Picture 5" descr="images-5.jpg"/>
          <p:cNvPicPr>
            <a:picLocks noChangeAspect="1"/>
          </p:cNvPicPr>
          <p:nvPr/>
        </p:nvPicPr>
        <p:blipFill>
          <a:blip r:embed="rId3"/>
          <a:stretch>
            <a:fillRect/>
          </a:stretch>
        </p:blipFill>
        <p:spPr>
          <a:xfrm>
            <a:off x="2971800" y="1727200"/>
            <a:ext cx="2933700" cy="2768600"/>
          </a:xfrm>
          <a:prstGeom prst="rect">
            <a:avLst/>
          </a:prstGeom>
        </p:spPr>
      </p:pic>
      <p:cxnSp>
        <p:nvCxnSpPr>
          <p:cNvPr id="9" name="Straight Connector 8"/>
          <p:cNvCxnSpPr/>
          <p:nvPr/>
        </p:nvCxnSpPr>
        <p:spPr bwMode="auto">
          <a:xfrm>
            <a:off x="1219200" y="2209800"/>
            <a:ext cx="6019800" cy="1588"/>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1" name="Straight Arrow Connector 10"/>
          <p:cNvCxnSpPr/>
          <p:nvPr/>
        </p:nvCxnSpPr>
        <p:spPr bwMode="auto">
          <a:xfrm>
            <a:off x="2590800" y="1905000"/>
            <a:ext cx="457200" cy="30480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13" name="Straight Arrow Connector 12"/>
          <p:cNvCxnSpPr/>
          <p:nvPr/>
        </p:nvCxnSpPr>
        <p:spPr bwMode="auto">
          <a:xfrm rot="10800000" flipV="1">
            <a:off x="5943600" y="1905000"/>
            <a:ext cx="381000" cy="22860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14" name="TextBox 13"/>
          <p:cNvSpPr txBox="1"/>
          <p:nvPr/>
        </p:nvSpPr>
        <p:spPr>
          <a:xfrm>
            <a:off x="1143000" y="1752600"/>
            <a:ext cx="1561633" cy="307777"/>
          </a:xfrm>
          <a:prstGeom prst="rect">
            <a:avLst/>
          </a:prstGeom>
          <a:noFill/>
        </p:spPr>
        <p:txBody>
          <a:bodyPr wrap="none" rtlCol="0">
            <a:spAutoFit/>
          </a:bodyPr>
          <a:lstStyle/>
          <a:p>
            <a:r>
              <a:rPr lang="en-US" sz="1400" dirty="0" smtClean="0">
                <a:latin typeface="+mn-lt"/>
              </a:rPr>
              <a:t>Vanishing point 1</a:t>
            </a:r>
            <a:endParaRPr lang="en-US" sz="1400" dirty="0">
              <a:latin typeface="+mn-lt"/>
            </a:endParaRPr>
          </a:p>
        </p:txBody>
      </p:sp>
      <p:sp>
        <p:nvSpPr>
          <p:cNvPr id="15" name="TextBox 14"/>
          <p:cNvSpPr txBox="1"/>
          <p:nvPr/>
        </p:nvSpPr>
        <p:spPr>
          <a:xfrm>
            <a:off x="6324600" y="1752600"/>
            <a:ext cx="1561633" cy="307777"/>
          </a:xfrm>
          <a:prstGeom prst="rect">
            <a:avLst/>
          </a:prstGeom>
          <a:noFill/>
        </p:spPr>
        <p:txBody>
          <a:bodyPr wrap="none" rtlCol="0">
            <a:spAutoFit/>
          </a:bodyPr>
          <a:lstStyle/>
          <a:p>
            <a:r>
              <a:rPr lang="en-US" sz="1400" dirty="0" smtClean="0">
                <a:latin typeface="+mn-lt"/>
              </a:rPr>
              <a:t>Vanishing point 2</a:t>
            </a:r>
            <a:endParaRPr lang="en-US" sz="1400" dirty="0">
              <a:latin typeface="+mn-lt"/>
            </a:endParaRPr>
          </a:p>
        </p:txBody>
      </p:sp>
      <p:cxnSp>
        <p:nvCxnSpPr>
          <p:cNvPr id="17" name="Straight Arrow Connector 16"/>
          <p:cNvCxnSpPr/>
          <p:nvPr/>
        </p:nvCxnSpPr>
        <p:spPr bwMode="auto">
          <a:xfrm flipV="1">
            <a:off x="1981200" y="2895600"/>
            <a:ext cx="2286000" cy="38100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18" name="TextBox 17"/>
          <p:cNvSpPr txBox="1"/>
          <p:nvPr/>
        </p:nvSpPr>
        <p:spPr>
          <a:xfrm>
            <a:off x="533400" y="3429000"/>
            <a:ext cx="2133600" cy="830997"/>
          </a:xfrm>
          <a:prstGeom prst="rect">
            <a:avLst/>
          </a:prstGeom>
          <a:noFill/>
        </p:spPr>
        <p:txBody>
          <a:bodyPr wrap="square" rtlCol="0">
            <a:spAutoFit/>
          </a:bodyPr>
          <a:lstStyle/>
          <a:p>
            <a:r>
              <a:rPr lang="en-US" sz="1600" dirty="0" smtClean="0">
                <a:latin typeface="+mn-lt"/>
              </a:rPr>
              <a:t>Object is in oblique position to the viewer</a:t>
            </a:r>
            <a:endParaRPr lang="en-US" sz="1600" dirty="0">
              <a:latin typeface="+mn-lt"/>
            </a:endParaRPr>
          </a:p>
        </p:txBody>
      </p:sp>
      <p:cxnSp>
        <p:nvCxnSpPr>
          <p:cNvPr id="20" name="Straight Connector 19"/>
          <p:cNvCxnSpPr/>
          <p:nvPr/>
        </p:nvCxnSpPr>
        <p:spPr bwMode="auto">
          <a:xfrm flipV="1">
            <a:off x="4191000" y="2209800"/>
            <a:ext cx="1676400" cy="1143000"/>
          </a:xfrm>
          <a:prstGeom prst="line">
            <a:avLst/>
          </a:prstGeom>
          <a:solidFill>
            <a:schemeClr val="accent1"/>
          </a:solidFill>
          <a:ln w="9525" cap="flat" cmpd="sng" algn="ctr">
            <a:solidFill>
              <a:srgbClr val="FF0000"/>
            </a:solidFill>
            <a:prstDash val="solid"/>
            <a:round/>
            <a:headEnd type="none" w="med" len="med"/>
            <a:tailEnd type="none" w="med" len="med"/>
          </a:ln>
          <a:effectLst/>
        </p:spPr>
      </p:cxnSp>
      <p:cxnSp>
        <p:nvCxnSpPr>
          <p:cNvPr id="22" name="Straight Connector 21"/>
          <p:cNvCxnSpPr/>
          <p:nvPr/>
        </p:nvCxnSpPr>
        <p:spPr bwMode="auto">
          <a:xfrm flipV="1">
            <a:off x="3962400" y="2209800"/>
            <a:ext cx="1905000" cy="685800"/>
          </a:xfrm>
          <a:prstGeom prst="line">
            <a:avLst/>
          </a:prstGeom>
          <a:solidFill>
            <a:schemeClr val="accent1"/>
          </a:solidFill>
          <a:ln w="9525" cap="flat" cmpd="sng" algn="ctr">
            <a:solidFill>
              <a:srgbClr val="FF0000"/>
            </a:solidFill>
            <a:prstDash val="solid"/>
            <a:round/>
            <a:headEnd type="none" w="med" len="med"/>
            <a:tailEnd type="none" w="med" len="med"/>
          </a:ln>
          <a:effectLst/>
        </p:spPr>
      </p:cxnSp>
      <p:cxnSp>
        <p:nvCxnSpPr>
          <p:cNvPr id="29" name="Straight Connector 28"/>
          <p:cNvCxnSpPr/>
          <p:nvPr/>
        </p:nvCxnSpPr>
        <p:spPr bwMode="auto">
          <a:xfrm flipV="1">
            <a:off x="3886200" y="2209800"/>
            <a:ext cx="1981200" cy="381000"/>
          </a:xfrm>
          <a:prstGeom prst="line">
            <a:avLst/>
          </a:prstGeom>
          <a:solidFill>
            <a:schemeClr val="accent1"/>
          </a:solidFill>
          <a:ln w="9525" cap="flat" cmpd="sng" algn="ctr">
            <a:solidFill>
              <a:srgbClr val="FF0000"/>
            </a:solidFill>
            <a:prstDash val="solid"/>
            <a:round/>
            <a:headEnd type="none" w="med" len="med"/>
            <a:tailEnd type="none" w="med" len="med"/>
          </a:ln>
          <a:effectLst/>
        </p:spPr>
      </p:cxnSp>
      <p:cxnSp>
        <p:nvCxnSpPr>
          <p:cNvPr id="36" name="Straight Arrow Connector 35"/>
          <p:cNvCxnSpPr/>
          <p:nvPr/>
        </p:nvCxnSpPr>
        <p:spPr bwMode="auto">
          <a:xfrm rot="10800000">
            <a:off x="5791200" y="3124200"/>
            <a:ext cx="1676400" cy="762000"/>
          </a:xfrm>
          <a:prstGeom prst="straightConnector1">
            <a:avLst/>
          </a:prstGeom>
          <a:solidFill>
            <a:schemeClr val="accent1"/>
          </a:solidFill>
          <a:ln w="9525" cap="flat" cmpd="sng" algn="ctr">
            <a:solidFill>
              <a:srgbClr val="FF0000"/>
            </a:solidFill>
            <a:prstDash val="solid"/>
            <a:round/>
            <a:headEnd type="none" w="med" len="med"/>
            <a:tailEnd type="arrow"/>
          </a:ln>
          <a:effectLst/>
        </p:spPr>
      </p:cxnSp>
      <p:sp>
        <p:nvSpPr>
          <p:cNvPr id="38" name="TextBox 37"/>
          <p:cNvSpPr txBox="1"/>
          <p:nvPr/>
        </p:nvSpPr>
        <p:spPr>
          <a:xfrm>
            <a:off x="6553200" y="4038600"/>
            <a:ext cx="2133600" cy="830997"/>
          </a:xfrm>
          <a:prstGeom prst="rect">
            <a:avLst/>
          </a:prstGeom>
          <a:noFill/>
        </p:spPr>
        <p:txBody>
          <a:bodyPr wrap="square" rtlCol="0">
            <a:spAutoFit/>
          </a:bodyPr>
          <a:lstStyle/>
          <a:p>
            <a:r>
              <a:rPr lang="en-US" sz="1600" dirty="0" smtClean="0">
                <a:latin typeface="+mn-lt"/>
              </a:rPr>
              <a:t>Parallel lines merge on the same side point</a:t>
            </a:r>
            <a:endParaRPr lang="en-US" sz="1600" dirty="0">
              <a:latin typeface="+mn-lt"/>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a:xfrm>
            <a:off x="0" y="0"/>
            <a:ext cx="9144000" cy="2286000"/>
          </a:xfrm>
          <a:solidFill>
            <a:schemeClr val="accent1"/>
          </a:solidFill>
        </p:spPr>
        <p:txBody>
          <a:bodyPr anchor="t"/>
          <a:lstStyle/>
          <a:p>
            <a:pPr algn="r" eaLnBrk="1" hangingPunct="1"/>
            <a:r>
              <a:rPr lang="en-US">
                <a:solidFill>
                  <a:srgbClr val="2E2E2E"/>
                </a:solidFill>
                <a:ea typeface="ＭＳ Ｐゴシック" pitchFamily="-106" charset="-128"/>
                <a:cs typeface="ＭＳ Ｐゴシック" pitchFamily="-106" charset="-128"/>
              </a:rPr>
              <a:t>Perspective</a:t>
            </a:r>
            <a:br>
              <a:rPr lang="en-US">
                <a:solidFill>
                  <a:srgbClr val="2E2E2E"/>
                </a:solidFill>
                <a:ea typeface="ＭＳ Ｐゴシック" pitchFamily="-106" charset="-128"/>
                <a:cs typeface="ＭＳ Ｐゴシック" pitchFamily="-106" charset="-128"/>
              </a:rPr>
            </a:br>
            <a:r>
              <a:rPr lang="en-US" sz="2800">
                <a:solidFill>
                  <a:srgbClr val="2E2E2E"/>
                </a:solidFill>
                <a:ea typeface="ＭＳ Ｐゴシック" pitchFamily="-106" charset="-128"/>
                <a:cs typeface="ＭＳ Ｐゴシック" pitchFamily="-106" charset="-128"/>
              </a:rPr>
              <a:t>Parallel objects seen with a 2 point view</a:t>
            </a:r>
            <a:br>
              <a:rPr lang="en-US" sz="2800">
                <a:solidFill>
                  <a:srgbClr val="2E2E2E"/>
                </a:solidFill>
                <a:ea typeface="ＭＳ Ｐゴシック" pitchFamily="-106" charset="-128"/>
                <a:cs typeface="ＭＳ Ｐゴシック" pitchFamily="-106" charset="-128"/>
              </a:rPr>
            </a:br>
            <a:r>
              <a:rPr lang="en-US" sz="2800">
                <a:solidFill>
                  <a:srgbClr val="2E2E2E"/>
                </a:solidFill>
                <a:ea typeface="ＭＳ Ｐゴシック" pitchFamily="-106" charset="-128"/>
                <a:cs typeface="ＭＳ Ｐゴシック" pitchFamily="-106" charset="-128"/>
              </a:rPr>
              <a:t>inside a cube.</a:t>
            </a:r>
            <a:br>
              <a:rPr lang="en-US" sz="2800">
                <a:solidFill>
                  <a:srgbClr val="2E2E2E"/>
                </a:solidFill>
                <a:ea typeface="ＭＳ Ｐゴシック" pitchFamily="-106" charset="-128"/>
                <a:cs typeface="ＭＳ Ｐゴシック" pitchFamily="-106" charset="-128"/>
              </a:rPr>
            </a:br>
            <a:endParaRPr lang="en-US">
              <a:ea typeface="ＭＳ Ｐゴシック" pitchFamily="-106" charset="-128"/>
              <a:cs typeface="ＭＳ Ｐゴシック" pitchFamily="-106" charset="-128"/>
            </a:endParaRPr>
          </a:p>
        </p:txBody>
      </p:sp>
      <p:pic>
        <p:nvPicPr>
          <p:cNvPr id="58371" name="Picture 5"/>
          <p:cNvPicPr>
            <a:picLocks noChangeAspect="1" noChangeArrowheads="1"/>
          </p:cNvPicPr>
          <p:nvPr/>
        </p:nvPicPr>
        <p:blipFill>
          <a:blip r:embed="rId2"/>
          <a:srcRect/>
          <a:stretch>
            <a:fillRect/>
          </a:stretch>
        </p:blipFill>
        <p:spPr bwMode="auto">
          <a:xfrm>
            <a:off x="76200" y="2035175"/>
            <a:ext cx="8153400" cy="4827588"/>
          </a:xfrm>
          <a:prstGeom prst="rect">
            <a:avLst/>
          </a:prstGeom>
          <a:noFill/>
          <a:ln w="9525">
            <a:noFill/>
            <a:miter lim="800000"/>
            <a:headEnd/>
            <a:tailEnd/>
          </a:ln>
        </p:spPr>
      </p:pic>
      <p:cxnSp>
        <p:nvCxnSpPr>
          <p:cNvPr id="58372" name="Straight Arrow Connector 4"/>
          <p:cNvCxnSpPr>
            <a:cxnSpLocks noChangeShapeType="1"/>
          </p:cNvCxnSpPr>
          <p:nvPr/>
        </p:nvCxnSpPr>
        <p:spPr bwMode="auto">
          <a:xfrm rot="16200000" flipH="1">
            <a:off x="-647700" y="2400300"/>
            <a:ext cx="2209800" cy="762000"/>
          </a:xfrm>
          <a:prstGeom prst="straightConnector1">
            <a:avLst/>
          </a:prstGeom>
          <a:noFill/>
          <a:ln w="9525">
            <a:solidFill>
              <a:schemeClr val="tx1"/>
            </a:solidFill>
            <a:round/>
            <a:headEnd/>
            <a:tailEnd type="arrow" w="med" len="med"/>
          </a:ln>
        </p:spPr>
      </p:cxnSp>
      <p:cxnSp>
        <p:nvCxnSpPr>
          <p:cNvPr id="58373" name="Straight Arrow Connector 6"/>
          <p:cNvCxnSpPr>
            <a:cxnSpLocks noChangeShapeType="1"/>
          </p:cNvCxnSpPr>
          <p:nvPr/>
        </p:nvCxnSpPr>
        <p:spPr bwMode="auto">
          <a:xfrm rot="10800000" flipV="1">
            <a:off x="7391400" y="3276600"/>
            <a:ext cx="1447800" cy="762000"/>
          </a:xfrm>
          <a:prstGeom prst="straightConnector1">
            <a:avLst/>
          </a:prstGeom>
          <a:noFill/>
          <a:ln w="9525">
            <a:solidFill>
              <a:schemeClr val="tx1"/>
            </a:solidFill>
            <a:round/>
            <a:headEnd/>
            <a:tailEnd type="arrow" w="med" len="med"/>
          </a:ln>
        </p:spPr>
      </p:cxnSp>
      <p:cxnSp>
        <p:nvCxnSpPr>
          <p:cNvPr id="58374" name="Straight Connector 8"/>
          <p:cNvCxnSpPr>
            <a:cxnSpLocks noChangeShapeType="1"/>
          </p:cNvCxnSpPr>
          <p:nvPr/>
        </p:nvCxnSpPr>
        <p:spPr bwMode="auto">
          <a:xfrm>
            <a:off x="0" y="4191000"/>
            <a:ext cx="9144000" cy="1588"/>
          </a:xfrm>
          <a:prstGeom prst="line">
            <a:avLst/>
          </a:prstGeom>
          <a:noFill/>
          <a:ln w="9525">
            <a:solidFill>
              <a:schemeClr val="tx2"/>
            </a:solidFill>
            <a:round/>
            <a:headEnd/>
            <a:tailEnd/>
          </a:ln>
        </p:spPr>
      </p:cxnSp>
      <p:sp>
        <p:nvSpPr>
          <p:cNvPr id="58375" name="TextBox 9"/>
          <p:cNvSpPr txBox="1">
            <a:spLocks noChangeArrowheads="1"/>
          </p:cNvSpPr>
          <p:nvPr/>
        </p:nvSpPr>
        <p:spPr bwMode="auto">
          <a:xfrm>
            <a:off x="8189913" y="4173538"/>
            <a:ext cx="954087" cy="246062"/>
          </a:xfrm>
          <a:prstGeom prst="rect">
            <a:avLst/>
          </a:prstGeom>
          <a:noFill/>
          <a:ln w="9525">
            <a:noFill/>
            <a:miter lim="800000"/>
            <a:headEnd/>
            <a:tailEnd/>
          </a:ln>
        </p:spPr>
        <p:txBody>
          <a:bodyPr wrap="none">
            <a:prstTxWarp prst="textNoShape">
              <a:avLst/>
            </a:prstTxWarp>
            <a:spAutoFit/>
          </a:bodyPr>
          <a:lstStyle/>
          <a:p>
            <a:r>
              <a:rPr lang="en-US" sz="1000">
                <a:solidFill>
                  <a:schemeClr val="tx2"/>
                </a:solidFill>
                <a:latin typeface="Verdana" pitchFamily="-106" charset="0"/>
              </a:rPr>
              <a:t>Horizon line</a:t>
            </a:r>
          </a:p>
        </p:txBody>
      </p:sp>
      <p:sp>
        <p:nvSpPr>
          <p:cNvPr id="58376" name="TextBox 7"/>
          <p:cNvSpPr txBox="1">
            <a:spLocks noChangeArrowheads="1"/>
          </p:cNvSpPr>
          <p:nvPr/>
        </p:nvSpPr>
        <p:spPr bwMode="auto">
          <a:xfrm>
            <a:off x="0" y="990600"/>
            <a:ext cx="917575" cy="646113"/>
          </a:xfrm>
          <a:prstGeom prst="rect">
            <a:avLst/>
          </a:prstGeom>
          <a:noFill/>
          <a:ln w="9525">
            <a:noFill/>
            <a:miter lim="800000"/>
            <a:headEnd/>
            <a:tailEnd/>
          </a:ln>
        </p:spPr>
        <p:txBody>
          <a:bodyPr wrap="none">
            <a:prstTxWarp prst="textNoShape">
              <a:avLst/>
            </a:prstTxWarp>
            <a:spAutoFit/>
          </a:bodyPr>
          <a:lstStyle/>
          <a:p>
            <a:r>
              <a:rPr lang="en-US" sz="1200">
                <a:latin typeface="Verdana" pitchFamily="-106" charset="0"/>
                <a:ea typeface="Verdana" pitchFamily="-106" charset="0"/>
                <a:cs typeface="Verdana" pitchFamily="-106" charset="0"/>
              </a:rPr>
              <a:t>First </a:t>
            </a:r>
            <a:br>
              <a:rPr lang="en-US" sz="1200">
                <a:latin typeface="Verdana" pitchFamily="-106" charset="0"/>
                <a:ea typeface="Verdana" pitchFamily="-106" charset="0"/>
                <a:cs typeface="Verdana" pitchFamily="-106" charset="0"/>
              </a:rPr>
            </a:br>
            <a:r>
              <a:rPr lang="en-US" sz="1200">
                <a:latin typeface="Verdana" pitchFamily="-106" charset="0"/>
                <a:ea typeface="Verdana" pitchFamily="-106" charset="0"/>
                <a:cs typeface="Verdana" pitchFamily="-106" charset="0"/>
              </a:rPr>
              <a:t>vanishing </a:t>
            </a:r>
            <a:br>
              <a:rPr lang="en-US" sz="1200">
                <a:latin typeface="Verdana" pitchFamily="-106" charset="0"/>
                <a:ea typeface="Verdana" pitchFamily="-106" charset="0"/>
                <a:cs typeface="Verdana" pitchFamily="-106" charset="0"/>
              </a:rPr>
            </a:br>
            <a:r>
              <a:rPr lang="en-US" sz="1200">
                <a:latin typeface="Verdana" pitchFamily="-106" charset="0"/>
                <a:ea typeface="Verdana" pitchFamily="-106" charset="0"/>
                <a:cs typeface="Verdana" pitchFamily="-106" charset="0"/>
              </a:rPr>
              <a:t>point</a:t>
            </a:r>
          </a:p>
        </p:txBody>
      </p:sp>
      <p:sp>
        <p:nvSpPr>
          <p:cNvPr id="58377" name="TextBox 8"/>
          <p:cNvSpPr txBox="1">
            <a:spLocks noChangeArrowheads="1"/>
          </p:cNvSpPr>
          <p:nvPr/>
        </p:nvSpPr>
        <p:spPr bwMode="auto">
          <a:xfrm>
            <a:off x="8172450" y="2590800"/>
            <a:ext cx="971550" cy="646113"/>
          </a:xfrm>
          <a:prstGeom prst="rect">
            <a:avLst/>
          </a:prstGeom>
          <a:noFill/>
          <a:ln w="9525">
            <a:noFill/>
            <a:miter lim="800000"/>
            <a:headEnd/>
            <a:tailEnd/>
          </a:ln>
        </p:spPr>
        <p:txBody>
          <a:bodyPr wrap="none">
            <a:prstTxWarp prst="textNoShape">
              <a:avLst/>
            </a:prstTxWarp>
            <a:spAutoFit/>
          </a:bodyPr>
          <a:lstStyle/>
          <a:p>
            <a:pPr algn="r"/>
            <a:r>
              <a:rPr lang="en-US" sz="1200">
                <a:latin typeface="Verdana" pitchFamily="-106" charset="0"/>
                <a:ea typeface="Verdana" pitchFamily="-106" charset="0"/>
                <a:cs typeface="Verdana" pitchFamily="-106" charset="0"/>
              </a:rPr>
              <a:t>Second</a:t>
            </a:r>
            <a:br>
              <a:rPr lang="en-US" sz="1200">
                <a:latin typeface="Verdana" pitchFamily="-106" charset="0"/>
                <a:ea typeface="Verdana" pitchFamily="-106" charset="0"/>
                <a:cs typeface="Verdana" pitchFamily="-106" charset="0"/>
              </a:rPr>
            </a:br>
            <a:r>
              <a:rPr lang="en-US" sz="1200">
                <a:latin typeface="Verdana" pitchFamily="-106" charset="0"/>
                <a:ea typeface="Verdana" pitchFamily="-106" charset="0"/>
                <a:cs typeface="Verdana" pitchFamily="-106" charset="0"/>
              </a:rPr>
              <a:t> vanishing </a:t>
            </a:r>
            <a:br>
              <a:rPr lang="en-US" sz="1200">
                <a:latin typeface="Verdana" pitchFamily="-106" charset="0"/>
                <a:ea typeface="Verdana" pitchFamily="-106" charset="0"/>
                <a:cs typeface="Verdana" pitchFamily="-106" charset="0"/>
              </a:rPr>
            </a:br>
            <a:r>
              <a:rPr lang="en-US" sz="1200">
                <a:latin typeface="Verdana" pitchFamily="-106" charset="0"/>
                <a:ea typeface="Verdana" pitchFamily="-106" charset="0"/>
                <a:cs typeface="Verdana" pitchFamily="-106" charset="0"/>
              </a:rPr>
              <a:t>point</a:t>
            </a:r>
          </a:p>
        </p:txBody>
      </p:sp>
      <p:sp>
        <p:nvSpPr>
          <p:cNvPr id="58378" name="TextBox 9"/>
          <p:cNvSpPr txBox="1">
            <a:spLocks noChangeArrowheads="1"/>
          </p:cNvSpPr>
          <p:nvPr/>
        </p:nvSpPr>
        <p:spPr bwMode="auto">
          <a:xfrm>
            <a:off x="228600" y="1824038"/>
            <a:ext cx="8091488" cy="461962"/>
          </a:xfrm>
          <a:prstGeom prst="rect">
            <a:avLst/>
          </a:prstGeom>
          <a:noFill/>
          <a:ln w="9525">
            <a:noFill/>
            <a:miter lim="800000"/>
            <a:headEnd/>
            <a:tailEnd/>
          </a:ln>
        </p:spPr>
        <p:txBody>
          <a:bodyPr wrap="none">
            <a:prstTxWarp prst="textNoShape">
              <a:avLst/>
            </a:prstTxWarp>
            <a:spAutoFit/>
          </a:bodyPr>
          <a:lstStyle/>
          <a:p>
            <a:r>
              <a:rPr lang="en-US" sz="1200">
                <a:latin typeface="Verdana" pitchFamily="-106" charset="0"/>
                <a:ea typeface="Verdana" pitchFamily="-106" charset="0"/>
                <a:cs typeface="Verdana" pitchFamily="-106" charset="0"/>
              </a:rPr>
              <a:t>The lines going towards the vanishing points are perpendicular to each other. As you move away from </a:t>
            </a:r>
            <a:br>
              <a:rPr lang="en-US" sz="1200">
                <a:latin typeface="Verdana" pitchFamily="-106" charset="0"/>
                <a:ea typeface="Verdana" pitchFamily="-106" charset="0"/>
                <a:cs typeface="Verdana" pitchFamily="-106" charset="0"/>
              </a:rPr>
            </a:br>
            <a:r>
              <a:rPr lang="en-US" sz="1200">
                <a:latin typeface="Verdana" pitchFamily="-106" charset="0"/>
                <a:ea typeface="Verdana" pitchFamily="-106" charset="0"/>
                <a:cs typeface="Verdana" pitchFamily="-106" charset="0"/>
              </a:rPr>
              <a:t>the central area objects appear somehow deformed (perspective aberration).</a:t>
            </a:r>
          </a:p>
        </p:txBody>
      </p:sp>
      <p:cxnSp>
        <p:nvCxnSpPr>
          <p:cNvPr id="12" name="Straight Connector 11"/>
          <p:cNvCxnSpPr/>
          <p:nvPr/>
        </p:nvCxnSpPr>
        <p:spPr bwMode="auto">
          <a:xfrm flipV="1">
            <a:off x="4876800" y="4191000"/>
            <a:ext cx="2438400" cy="1066800"/>
          </a:xfrm>
          <a:prstGeom prst="line">
            <a:avLst/>
          </a:prstGeom>
          <a:solidFill>
            <a:schemeClr val="accent1"/>
          </a:solidFill>
          <a:ln w="19050" cap="flat" cmpd="sng" algn="ctr">
            <a:solidFill>
              <a:schemeClr val="tx1"/>
            </a:solidFill>
            <a:prstDash val="solid"/>
            <a:round/>
            <a:headEnd type="none" w="med" len="med"/>
            <a:tailEnd type="none" w="med" len="med"/>
          </a:ln>
          <a:effectLst/>
        </p:spPr>
      </p:cxnSp>
      <p:cxnSp>
        <p:nvCxnSpPr>
          <p:cNvPr id="14" name="Straight Connector 13"/>
          <p:cNvCxnSpPr/>
          <p:nvPr/>
        </p:nvCxnSpPr>
        <p:spPr bwMode="auto">
          <a:xfrm>
            <a:off x="4876800" y="3657600"/>
            <a:ext cx="2438400" cy="533400"/>
          </a:xfrm>
          <a:prstGeom prst="line">
            <a:avLst/>
          </a:prstGeom>
          <a:solidFill>
            <a:schemeClr val="accent1"/>
          </a:solidFill>
          <a:ln w="19050" cap="flat" cmpd="sng" algn="ctr">
            <a:solidFill>
              <a:schemeClr val="tx1"/>
            </a:solidFill>
            <a:prstDash val="solid"/>
            <a:round/>
            <a:headEnd type="none" w="med" len="med"/>
            <a:tailEnd type="none" w="med" len="med"/>
          </a:ln>
          <a:effectLst/>
        </p:spPr>
      </p:cxnSp>
      <p:cxnSp>
        <p:nvCxnSpPr>
          <p:cNvPr id="17" name="Straight Connector 16"/>
          <p:cNvCxnSpPr/>
          <p:nvPr/>
        </p:nvCxnSpPr>
        <p:spPr bwMode="auto">
          <a:xfrm flipV="1">
            <a:off x="1219200" y="4191000"/>
            <a:ext cx="6096000" cy="1295400"/>
          </a:xfrm>
          <a:prstGeom prst="line">
            <a:avLst/>
          </a:prstGeom>
          <a:solidFill>
            <a:schemeClr val="accent1"/>
          </a:solidFill>
          <a:ln w="19050" cap="flat" cmpd="sng" algn="ctr">
            <a:solidFill>
              <a:schemeClr val="tx1"/>
            </a:solidFill>
            <a:prstDash val="solid"/>
            <a:round/>
            <a:headEnd type="none" w="med" len="med"/>
            <a:tailEnd type="none" w="med" len="med"/>
          </a:ln>
          <a:effectLst/>
        </p:spPr>
      </p:cxnSp>
      <p:cxnSp>
        <p:nvCxnSpPr>
          <p:cNvPr id="20" name="Straight Connector 19"/>
          <p:cNvCxnSpPr/>
          <p:nvPr/>
        </p:nvCxnSpPr>
        <p:spPr bwMode="auto">
          <a:xfrm>
            <a:off x="1295400" y="3276600"/>
            <a:ext cx="5943600" cy="914400"/>
          </a:xfrm>
          <a:prstGeom prst="line">
            <a:avLst/>
          </a:prstGeom>
          <a:solidFill>
            <a:schemeClr val="accent1"/>
          </a:solidFill>
          <a:ln w="19050" cap="flat" cmpd="sng" algn="ctr">
            <a:solidFill>
              <a:schemeClr val="tx1"/>
            </a:solidFill>
            <a:prstDash val="solid"/>
            <a:round/>
            <a:headEnd type="none" w="med" len="med"/>
            <a:tailEnd type="none" w="med" len="med"/>
          </a:ln>
          <a:effectLst/>
        </p:spPr>
      </p:cxn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a:xfrm>
            <a:off x="0" y="0"/>
            <a:ext cx="9144000" cy="2286000"/>
          </a:xfrm>
          <a:solidFill>
            <a:schemeClr val="accent1"/>
          </a:solidFill>
        </p:spPr>
        <p:txBody>
          <a:bodyPr anchor="t"/>
          <a:lstStyle/>
          <a:p>
            <a:pPr algn="r" eaLnBrk="1" hangingPunct="1"/>
            <a:r>
              <a:rPr lang="en-US" dirty="0">
                <a:solidFill>
                  <a:srgbClr val="2E2E2E"/>
                </a:solidFill>
                <a:ea typeface="ＭＳ Ｐゴシック" pitchFamily="-106" charset="-128"/>
                <a:cs typeface="ＭＳ Ｐゴシック" pitchFamily="-106" charset="-128"/>
              </a:rPr>
              <a:t>Perspective</a:t>
            </a:r>
            <a:r>
              <a:rPr lang="en-US" dirty="0" smtClean="0">
                <a:solidFill>
                  <a:srgbClr val="2E2E2E"/>
                </a:solidFill>
                <a:ea typeface="ＭＳ Ｐゴシック" pitchFamily="-106" charset="-128"/>
                <a:cs typeface="ＭＳ Ｐゴシック" pitchFamily="-106" charset="-128"/>
              </a:rPr>
              <a:t/>
            </a:r>
            <a:br>
              <a:rPr lang="en-US" dirty="0" smtClean="0">
                <a:solidFill>
                  <a:srgbClr val="2E2E2E"/>
                </a:solidFill>
                <a:ea typeface="ＭＳ Ｐゴシック" pitchFamily="-106" charset="-128"/>
                <a:cs typeface="ＭＳ Ｐゴシック" pitchFamily="-106" charset="-128"/>
              </a:rPr>
            </a:br>
            <a:r>
              <a:rPr lang="en-US" sz="2800" dirty="0" smtClean="0">
                <a:solidFill>
                  <a:srgbClr val="2E2E2E"/>
                </a:solidFill>
                <a:ea typeface="ＭＳ Ｐゴシック" pitchFamily="-106" charset="-128"/>
                <a:cs typeface="ＭＳ Ｐゴシック" pitchFamily="-106" charset="-128"/>
              </a:rPr>
              <a:t>2 </a:t>
            </a:r>
            <a:r>
              <a:rPr lang="en-US" sz="2800" dirty="0">
                <a:solidFill>
                  <a:srgbClr val="2E2E2E"/>
                </a:solidFill>
                <a:ea typeface="ＭＳ Ｐゴシック" pitchFamily="-106" charset="-128"/>
                <a:cs typeface="ＭＳ Ｐゴシック" pitchFamily="-106" charset="-128"/>
              </a:rPr>
              <a:t>point view</a:t>
            </a:r>
            <a:r>
              <a:rPr lang="en-US" sz="2800" dirty="0" smtClean="0">
                <a:solidFill>
                  <a:srgbClr val="2E2E2E"/>
                </a:solidFill>
                <a:ea typeface="ＭＳ Ｐゴシック" pitchFamily="-106" charset="-128"/>
                <a:cs typeface="ＭＳ Ｐゴシック" pitchFamily="-106" charset="-128"/>
              </a:rPr>
              <a:t/>
            </a:r>
            <a:br>
              <a:rPr lang="en-US" sz="2800" dirty="0" smtClean="0">
                <a:solidFill>
                  <a:srgbClr val="2E2E2E"/>
                </a:solidFill>
                <a:ea typeface="ＭＳ Ｐゴシック" pitchFamily="-106" charset="-128"/>
                <a:cs typeface="ＭＳ Ｐゴシック" pitchFamily="-106" charset="-128"/>
              </a:rPr>
            </a:br>
            <a:endParaRPr lang="en-US" dirty="0">
              <a:ea typeface="ＭＳ Ｐゴシック" pitchFamily="-106" charset="-128"/>
              <a:cs typeface="ＭＳ Ｐゴシック" pitchFamily="-106" charset="-128"/>
            </a:endParaRPr>
          </a:p>
        </p:txBody>
      </p:sp>
      <p:cxnSp>
        <p:nvCxnSpPr>
          <p:cNvPr id="58374" name="Straight Connector 8"/>
          <p:cNvCxnSpPr>
            <a:cxnSpLocks noChangeShapeType="1"/>
          </p:cNvCxnSpPr>
          <p:nvPr/>
        </p:nvCxnSpPr>
        <p:spPr bwMode="auto">
          <a:xfrm>
            <a:off x="0" y="4418012"/>
            <a:ext cx="9144000" cy="1588"/>
          </a:xfrm>
          <a:prstGeom prst="line">
            <a:avLst/>
          </a:prstGeom>
          <a:noFill/>
          <a:ln w="9525">
            <a:solidFill>
              <a:schemeClr val="tx2"/>
            </a:solidFill>
            <a:round/>
            <a:headEnd/>
            <a:tailEnd/>
          </a:ln>
        </p:spPr>
      </p:cxnSp>
      <p:sp>
        <p:nvSpPr>
          <p:cNvPr id="58375" name="TextBox 9"/>
          <p:cNvSpPr txBox="1">
            <a:spLocks noChangeArrowheads="1"/>
          </p:cNvSpPr>
          <p:nvPr/>
        </p:nvSpPr>
        <p:spPr bwMode="auto">
          <a:xfrm>
            <a:off x="8189913" y="4173538"/>
            <a:ext cx="954087" cy="246062"/>
          </a:xfrm>
          <a:prstGeom prst="rect">
            <a:avLst/>
          </a:prstGeom>
          <a:noFill/>
          <a:ln w="9525">
            <a:noFill/>
            <a:miter lim="800000"/>
            <a:headEnd/>
            <a:tailEnd/>
          </a:ln>
        </p:spPr>
        <p:txBody>
          <a:bodyPr wrap="none">
            <a:prstTxWarp prst="textNoShape">
              <a:avLst/>
            </a:prstTxWarp>
            <a:spAutoFit/>
          </a:bodyPr>
          <a:lstStyle/>
          <a:p>
            <a:r>
              <a:rPr lang="en-US" sz="1000">
                <a:solidFill>
                  <a:schemeClr val="tx2"/>
                </a:solidFill>
                <a:latin typeface="Verdana" pitchFamily="-106" charset="0"/>
              </a:rPr>
              <a:t>Horizon line</a:t>
            </a:r>
          </a:p>
        </p:txBody>
      </p:sp>
      <p:pic>
        <p:nvPicPr>
          <p:cNvPr id="16" name="Picture 15" descr="street_corner.jpg"/>
          <p:cNvPicPr>
            <a:picLocks noChangeAspect="1"/>
          </p:cNvPicPr>
          <p:nvPr/>
        </p:nvPicPr>
        <p:blipFill>
          <a:blip r:embed="rId2"/>
          <a:stretch>
            <a:fillRect/>
          </a:stretch>
        </p:blipFill>
        <p:spPr>
          <a:xfrm>
            <a:off x="762000" y="304800"/>
            <a:ext cx="5140325" cy="6858000"/>
          </a:xfrm>
          <a:prstGeom prst="rect">
            <a:avLst/>
          </a:prstGeom>
        </p:spPr>
      </p:pic>
      <p:cxnSp>
        <p:nvCxnSpPr>
          <p:cNvPr id="22" name="Straight Connector 21"/>
          <p:cNvCxnSpPr/>
          <p:nvPr/>
        </p:nvCxnSpPr>
        <p:spPr bwMode="auto">
          <a:xfrm flipV="1">
            <a:off x="3962400" y="4800600"/>
            <a:ext cx="5486400" cy="3048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24" name="Straight Connector 23"/>
          <p:cNvCxnSpPr/>
          <p:nvPr/>
        </p:nvCxnSpPr>
        <p:spPr bwMode="auto">
          <a:xfrm>
            <a:off x="4267200" y="2514600"/>
            <a:ext cx="5410200" cy="16002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26" name="Straight Connector 25"/>
          <p:cNvCxnSpPr/>
          <p:nvPr/>
        </p:nvCxnSpPr>
        <p:spPr bwMode="auto">
          <a:xfrm>
            <a:off x="4267200" y="838200"/>
            <a:ext cx="5410200" cy="28194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28" name="Straight Connector 27"/>
          <p:cNvCxnSpPr/>
          <p:nvPr/>
        </p:nvCxnSpPr>
        <p:spPr bwMode="auto">
          <a:xfrm flipV="1">
            <a:off x="3505200" y="4953000"/>
            <a:ext cx="6172200" cy="11430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32" name="Straight Connector 31"/>
          <p:cNvCxnSpPr/>
          <p:nvPr/>
        </p:nvCxnSpPr>
        <p:spPr bwMode="auto">
          <a:xfrm>
            <a:off x="4267200" y="4267200"/>
            <a:ext cx="5410200" cy="152400"/>
          </a:xfrm>
          <a:prstGeom prst="line">
            <a:avLst/>
          </a:prstGeom>
          <a:solidFill>
            <a:schemeClr val="accent1"/>
          </a:solidFill>
          <a:ln w="9525" cap="flat" cmpd="sng" algn="ctr">
            <a:solidFill>
              <a:schemeClr val="tx1"/>
            </a:solidFill>
            <a:prstDash val="solid"/>
            <a:round/>
            <a:headEnd type="none" w="med" len="med"/>
            <a:tailEnd type="none" w="med" len="med"/>
          </a:ln>
          <a:effectLst/>
        </p:spPr>
      </p:cxn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a:xfrm>
            <a:off x="0" y="0"/>
            <a:ext cx="9144000" cy="2286000"/>
          </a:xfrm>
          <a:solidFill>
            <a:schemeClr val="accent1"/>
          </a:solidFill>
        </p:spPr>
        <p:txBody>
          <a:bodyPr anchor="t"/>
          <a:lstStyle/>
          <a:p>
            <a:pPr algn="r" eaLnBrk="1" hangingPunct="1"/>
            <a:r>
              <a:rPr lang="en-US">
                <a:solidFill>
                  <a:srgbClr val="2E2E2E"/>
                </a:solidFill>
                <a:ea typeface="ＭＳ Ｐゴシック" pitchFamily="-106" charset="-128"/>
                <a:cs typeface="ＭＳ Ｐゴシック" pitchFamily="-106" charset="-128"/>
              </a:rPr>
              <a:t>Perspective</a:t>
            </a:r>
            <a:br>
              <a:rPr lang="en-US">
                <a:solidFill>
                  <a:srgbClr val="2E2E2E"/>
                </a:solidFill>
                <a:ea typeface="ＭＳ Ｐゴシック" pitchFamily="-106" charset="-128"/>
                <a:cs typeface="ＭＳ Ｐゴシック" pitchFamily="-106" charset="-128"/>
              </a:rPr>
            </a:br>
            <a:r>
              <a:rPr lang="en-US" sz="2800">
                <a:solidFill>
                  <a:srgbClr val="2E2E2E"/>
                </a:solidFill>
                <a:ea typeface="ＭＳ Ｐゴシック" pitchFamily="-106" charset="-128"/>
                <a:cs typeface="ＭＳ Ｐゴシック" pitchFamily="-106" charset="-128"/>
              </a:rPr>
              <a:t>A cube seen with a 2 point view</a:t>
            </a:r>
            <a:br>
              <a:rPr lang="en-US" sz="2800">
                <a:solidFill>
                  <a:srgbClr val="2E2E2E"/>
                </a:solidFill>
                <a:ea typeface="ＭＳ Ｐゴシック" pitchFamily="-106" charset="-128"/>
                <a:cs typeface="ＭＳ Ｐゴシック" pitchFamily="-106" charset="-128"/>
              </a:rPr>
            </a:br>
            <a:r>
              <a:rPr lang="en-US" sz="2800">
                <a:solidFill>
                  <a:srgbClr val="2E2E2E"/>
                </a:solidFill>
                <a:ea typeface="ＭＳ Ｐゴシック" pitchFamily="-106" charset="-128"/>
                <a:cs typeface="ＭＳ Ｐゴシック" pitchFamily="-106" charset="-128"/>
              </a:rPr>
              <a:t/>
            </a:r>
            <a:br>
              <a:rPr lang="en-US" sz="2800">
                <a:solidFill>
                  <a:srgbClr val="2E2E2E"/>
                </a:solidFill>
                <a:ea typeface="ＭＳ Ｐゴシック" pitchFamily="-106" charset="-128"/>
                <a:cs typeface="ＭＳ Ｐゴシック" pitchFamily="-106" charset="-128"/>
              </a:rPr>
            </a:br>
            <a:endParaRPr lang="en-US">
              <a:ea typeface="ＭＳ Ｐゴシック" pitchFamily="-106" charset="-128"/>
              <a:cs typeface="ＭＳ Ｐゴシック" pitchFamily="-106" charset="-128"/>
            </a:endParaRPr>
          </a:p>
        </p:txBody>
      </p:sp>
      <p:sp>
        <p:nvSpPr>
          <p:cNvPr id="59395" name="TextBox 9"/>
          <p:cNvSpPr txBox="1">
            <a:spLocks noChangeArrowheads="1"/>
          </p:cNvSpPr>
          <p:nvPr/>
        </p:nvSpPr>
        <p:spPr bwMode="auto">
          <a:xfrm>
            <a:off x="228600" y="1824038"/>
            <a:ext cx="8378825" cy="461962"/>
          </a:xfrm>
          <a:prstGeom prst="rect">
            <a:avLst/>
          </a:prstGeom>
          <a:noFill/>
          <a:ln w="9525">
            <a:noFill/>
            <a:miter lim="800000"/>
            <a:headEnd/>
            <a:tailEnd/>
          </a:ln>
        </p:spPr>
        <p:txBody>
          <a:bodyPr wrap="none">
            <a:prstTxWarp prst="textNoShape">
              <a:avLst/>
            </a:prstTxWarp>
            <a:spAutoFit/>
          </a:bodyPr>
          <a:lstStyle/>
          <a:p>
            <a:r>
              <a:rPr lang="en-US" sz="1200">
                <a:latin typeface="Verdana" pitchFamily="-106" charset="0"/>
                <a:ea typeface="Verdana" pitchFamily="-106" charset="0"/>
                <a:cs typeface="Verdana" pitchFamily="-106" charset="0"/>
              </a:rPr>
              <a:t>Outside a central sphere, marked by the viewers point, objects get very deformed if placed to the bottom</a:t>
            </a:r>
            <a:br>
              <a:rPr lang="en-US" sz="1200">
                <a:latin typeface="Verdana" pitchFamily="-106" charset="0"/>
                <a:ea typeface="Verdana" pitchFamily="-106" charset="0"/>
                <a:cs typeface="Verdana" pitchFamily="-106" charset="0"/>
              </a:rPr>
            </a:br>
            <a:r>
              <a:rPr lang="en-US" sz="1200">
                <a:latin typeface="Verdana" pitchFamily="-106" charset="0"/>
                <a:ea typeface="Verdana" pitchFamily="-106" charset="0"/>
                <a:cs typeface="Verdana" pitchFamily="-106" charset="0"/>
              </a:rPr>
              <a:t> of the page or towards the bottom and the sides.</a:t>
            </a:r>
          </a:p>
        </p:txBody>
      </p:sp>
      <p:pic>
        <p:nvPicPr>
          <p:cNvPr id="59396" name="Picture 10" descr="perspec4g.gif"/>
          <p:cNvPicPr>
            <a:picLocks noChangeAspect="1"/>
          </p:cNvPicPr>
          <p:nvPr/>
        </p:nvPicPr>
        <p:blipFill>
          <a:blip r:embed="rId2"/>
          <a:srcRect/>
          <a:stretch>
            <a:fillRect/>
          </a:stretch>
        </p:blipFill>
        <p:spPr bwMode="auto">
          <a:xfrm>
            <a:off x="381000" y="2740025"/>
            <a:ext cx="3962400" cy="2697163"/>
          </a:xfrm>
          <a:prstGeom prst="rect">
            <a:avLst/>
          </a:prstGeom>
          <a:noFill/>
          <a:ln w="9525">
            <a:noFill/>
            <a:miter lim="800000"/>
            <a:headEnd/>
            <a:tailEnd/>
          </a:ln>
        </p:spPr>
      </p:pic>
      <p:pic>
        <p:nvPicPr>
          <p:cNvPr id="59397" name="Picture 11" descr="perspec4h.gif"/>
          <p:cNvPicPr>
            <a:picLocks noChangeAspect="1"/>
          </p:cNvPicPr>
          <p:nvPr/>
        </p:nvPicPr>
        <p:blipFill>
          <a:blip r:embed="rId3"/>
          <a:srcRect/>
          <a:stretch>
            <a:fillRect/>
          </a:stretch>
        </p:blipFill>
        <p:spPr bwMode="auto">
          <a:xfrm>
            <a:off x="4424363" y="2743200"/>
            <a:ext cx="3957637" cy="2693988"/>
          </a:xfrm>
          <a:prstGeom prst="rect">
            <a:avLst/>
          </a:prstGeom>
          <a:noFill/>
          <a:ln w="9525">
            <a:noFill/>
            <a:miter lim="800000"/>
            <a:headEnd/>
            <a:tailEnd/>
          </a:ln>
        </p:spPr>
      </p:pic>
      <p:cxnSp>
        <p:nvCxnSpPr>
          <p:cNvPr id="59398" name="Straight Connector 13"/>
          <p:cNvCxnSpPr>
            <a:cxnSpLocks noChangeShapeType="1"/>
          </p:cNvCxnSpPr>
          <p:nvPr/>
        </p:nvCxnSpPr>
        <p:spPr bwMode="auto">
          <a:xfrm rot="5400000" flipH="1" flipV="1">
            <a:off x="685800" y="3048000"/>
            <a:ext cx="1371600" cy="762000"/>
          </a:xfrm>
          <a:prstGeom prst="line">
            <a:avLst/>
          </a:prstGeom>
          <a:noFill/>
          <a:ln w="28575">
            <a:solidFill>
              <a:srgbClr val="D88FFF"/>
            </a:solidFill>
            <a:round/>
            <a:headEnd/>
            <a:tailEnd/>
          </a:ln>
        </p:spPr>
      </p:cxnSp>
      <p:cxnSp>
        <p:nvCxnSpPr>
          <p:cNvPr id="59399" name="Straight Connector 15"/>
          <p:cNvCxnSpPr>
            <a:cxnSpLocks noChangeShapeType="1"/>
          </p:cNvCxnSpPr>
          <p:nvPr/>
        </p:nvCxnSpPr>
        <p:spPr bwMode="auto">
          <a:xfrm>
            <a:off x="1752600" y="2743200"/>
            <a:ext cx="2286000" cy="1371600"/>
          </a:xfrm>
          <a:prstGeom prst="line">
            <a:avLst/>
          </a:prstGeom>
          <a:noFill/>
          <a:ln w="28575">
            <a:solidFill>
              <a:srgbClr val="D88FFF"/>
            </a:solidFill>
            <a:round/>
            <a:headEnd/>
            <a:tailEnd/>
          </a:ln>
        </p:spPr>
      </p:cxn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a:xfrm>
            <a:off x="0" y="0"/>
            <a:ext cx="9144000" cy="2286000"/>
          </a:xfrm>
          <a:solidFill>
            <a:schemeClr val="accent1"/>
          </a:solidFill>
        </p:spPr>
        <p:txBody>
          <a:bodyPr anchor="t"/>
          <a:lstStyle/>
          <a:p>
            <a:pPr algn="r" eaLnBrk="1" hangingPunct="1"/>
            <a:r>
              <a:rPr lang="en-US">
                <a:solidFill>
                  <a:srgbClr val="2E2E2E"/>
                </a:solidFill>
                <a:ea typeface="ＭＳ Ｐゴシック" pitchFamily="-106" charset="-128"/>
                <a:cs typeface="ＭＳ Ｐゴシック" pitchFamily="-106" charset="-128"/>
              </a:rPr>
              <a:t>Perspective</a:t>
            </a:r>
            <a:br>
              <a:rPr lang="en-US">
                <a:solidFill>
                  <a:srgbClr val="2E2E2E"/>
                </a:solidFill>
                <a:ea typeface="ＭＳ Ｐゴシック" pitchFamily="-106" charset="-128"/>
                <a:cs typeface="ＭＳ Ｐゴシック" pitchFamily="-106" charset="-128"/>
              </a:rPr>
            </a:br>
            <a:r>
              <a:rPr lang="en-US" sz="2800">
                <a:solidFill>
                  <a:srgbClr val="2E2E2E"/>
                </a:solidFill>
                <a:ea typeface="ＭＳ Ｐゴシック" pitchFamily="-106" charset="-128"/>
                <a:cs typeface="ＭＳ Ｐゴシック" pitchFamily="-106" charset="-128"/>
              </a:rPr>
              <a:t>A cube seen with a 2 point view</a:t>
            </a:r>
            <a:br>
              <a:rPr lang="en-US" sz="2800">
                <a:solidFill>
                  <a:srgbClr val="2E2E2E"/>
                </a:solidFill>
                <a:ea typeface="ＭＳ Ｐゴシック" pitchFamily="-106" charset="-128"/>
                <a:cs typeface="ＭＳ Ｐゴシック" pitchFamily="-106" charset="-128"/>
              </a:rPr>
            </a:br>
            <a:r>
              <a:rPr lang="en-US" sz="2800">
                <a:solidFill>
                  <a:srgbClr val="2E2E2E"/>
                </a:solidFill>
                <a:ea typeface="ＭＳ Ｐゴシック" pitchFamily="-106" charset="-128"/>
                <a:cs typeface="ＭＳ Ｐゴシック" pitchFamily="-106" charset="-128"/>
              </a:rPr>
              <a:t/>
            </a:r>
            <a:br>
              <a:rPr lang="en-US" sz="2800">
                <a:solidFill>
                  <a:srgbClr val="2E2E2E"/>
                </a:solidFill>
                <a:ea typeface="ＭＳ Ｐゴシック" pitchFamily="-106" charset="-128"/>
                <a:cs typeface="ＭＳ Ｐゴシック" pitchFamily="-106" charset="-128"/>
              </a:rPr>
            </a:br>
            <a:endParaRPr lang="en-US">
              <a:ea typeface="ＭＳ Ｐゴシック" pitchFamily="-106" charset="-128"/>
              <a:cs typeface="ＭＳ Ｐゴシック" pitchFamily="-106" charset="-128"/>
            </a:endParaRPr>
          </a:p>
        </p:txBody>
      </p:sp>
      <p:sp>
        <p:nvSpPr>
          <p:cNvPr id="60419" name="TextBox 9"/>
          <p:cNvSpPr txBox="1">
            <a:spLocks noChangeArrowheads="1"/>
          </p:cNvSpPr>
          <p:nvPr/>
        </p:nvSpPr>
        <p:spPr bwMode="auto">
          <a:xfrm>
            <a:off x="228600" y="1824038"/>
            <a:ext cx="8378825" cy="461962"/>
          </a:xfrm>
          <a:prstGeom prst="rect">
            <a:avLst/>
          </a:prstGeom>
          <a:noFill/>
          <a:ln w="9525">
            <a:noFill/>
            <a:miter lim="800000"/>
            <a:headEnd/>
            <a:tailEnd/>
          </a:ln>
        </p:spPr>
        <p:txBody>
          <a:bodyPr wrap="none">
            <a:prstTxWarp prst="textNoShape">
              <a:avLst/>
            </a:prstTxWarp>
            <a:spAutoFit/>
          </a:bodyPr>
          <a:lstStyle/>
          <a:p>
            <a:r>
              <a:rPr lang="en-US" sz="1200">
                <a:latin typeface="Verdana" pitchFamily="-106" charset="0"/>
                <a:ea typeface="Verdana" pitchFamily="-106" charset="0"/>
                <a:cs typeface="Verdana" pitchFamily="-106" charset="0"/>
              </a:rPr>
              <a:t>Outside a central sphere, marked by the viewers point, objects get very deformed if placed to the bottom</a:t>
            </a:r>
            <a:br>
              <a:rPr lang="en-US" sz="1200">
                <a:latin typeface="Verdana" pitchFamily="-106" charset="0"/>
                <a:ea typeface="Verdana" pitchFamily="-106" charset="0"/>
                <a:cs typeface="Verdana" pitchFamily="-106" charset="0"/>
              </a:rPr>
            </a:br>
            <a:r>
              <a:rPr lang="en-US" sz="1200">
                <a:latin typeface="Verdana" pitchFamily="-106" charset="0"/>
                <a:ea typeface="Verdana" pitchFamily="-106" charset="0"/>
                <a:cs typeface="Verdana" pitchFamily="-106" charset="0"/>
              </a:rPr>
              <a:t>of the page or towards the bottom and the sides.</a:t>
            </a:r>
          </a:p>
        </p:txBody>
      </p:sp>
      <p:pic>
        <p:nvPicPr>
          <p:cNvPr id="60420" name="Picture 5" descr="persp_graphic1.gif"/>
          <p:cNvPicPr>
            <a:picLocks noChangeAspect="1"/>
          </p:cNvPicPr>
          <p:nvPr/>
        </p:nvPicPr>
        <p:blipFill>
          <a:blip r:embed="rId2"/>
          <a:srcRect/>
          <a:stretch>
            <a:fillRect/>
          </a:stretch>
        </p:blipFill>
        <p:spPr bwMode="auto">
          <a:xfrm>
            <a:off x="304800" y="2286000"/>
            <a:ext cx="5257800" cy="4421188"/>
          </a:xfrm>
          <a:prstGeom prst="rect">
            <a:avLst/>
          </a:prstGeom>
          <a:noFill/>
          <a:ln w="9525">
            <a:noFill/>
            <a:miter lim="800000"/>
            <a:headEnd/>
            <a:tailEnd/>
          </a:ln>
        </p:spPr>
      </p:pic>
      <p:cxnSp>
        <p:nvCxnSpPr>
          <p:cNvPr id="60421" name="Straight Arrow Connector 7"/>
          <p:cNvCxnSpPr>
            <a:cxnSpLocks noChangeShapeType="1"/>
          </p:cNvCxnSpPr>
          <p:nvPr/>
        </p:nvCxnSpPr>
        <p:spPr bwMode="auto">
          <a:xfrm flipV="1">
            <a:off x="3733800" y="2971800"/>
            <a:ext cx="2362200" cy="152400"/>
          </a:xfrm>
          <a:prstGeom prst="straightConnector1">
            <a:avLst/>
          </a:prstGeom>
          <a:noFill/>
          <a:ln w="38100">
            <a:solidFill>
              <a:srgbClr val="D88FFF"/>
            </a:solidFill>
            <a:round/>
            <a:headEnd/>
            <a:tailEnd type="arrow" w="med" len="med"/>
          </a:ln>
        </p:spPr>
      </p:cxnSp>
      <p:sp>
        <p:nvSpPr>
          <p:cNvPr id="60422" name="TextBox 8"/>
          <p:cNvSpPr txBox="1">
            <a:spLocks noChangeArrowheads="1"/>
          </p:cNvSpPr>
          <p:nvPr/>
        </p:nvSpPr>
        <p:spPr bwMode="auto">
          <a:xfrm>
            <a:off x="6096000" y="2514600"/>
            <a:ext cx="3140075" cy="3046413"/>
          </a:xfrm>
          <a:prstGeom prst="rect">
            <a:avLst/>
          </a:prstGeom>
          <a:noFill/>
          <a:ln w="9525">
            <a:noFill/>
            <a:miter lim="800000"/>
            <a:headEnd/>
            <a:tailEnd/>
          </a:ln>
        </p:spPr>
        <p:txBody>
          <a:bodyPr wrap="none">
            <a:prstTxWarp prst="textNoShape">
              <a:avLst/>
            </a:prstTxWarp>
            <a:spAutoFit/>
          </a:bodyPr>
          <a:lstStyle/>
          <a:p>
            <a:r>
              <a:rPr lang="en-US" sz="1200">
                <a:latin typeface="Verdana" pitchFamily="-106" charset="0"/>
                <a:ea typeface="Verdana" pitchFamily="-106" charset="0"/>
                <a:cs typeface="Verdana" pitchFamily="-106" charset="0"/>
              </a:rPr>
              <a:t>Notice that to truly represent a cube,</a:t>
            </a:r>
          </a:p>
          <a:p>
            <a:r>
              <a:rPr lang="en-US" sz="1200">
                <a:latin typeface="Verdana" pitchFamily="-106" charset="0"/>
                <a:ea typeface="Verdana" pitchFamily="-106" charset="0"/>
                <a:cs typeface="Verdana" pitchFamily="-106" charset="0"/>
              </a:rPr>
              <a:t>both vanishing points need to form </a:t>
            </a:r>
            <a:br>
              <a:rPr lang="en-US" sz="1200">
                <a:latin typeface="Verdana" pitchFamily="-106" charset="0"/>
                <a:ea typeface="Verdana" pitchFamily="-106" charset="0"/>
                <a:cs typeface="Verdana" pitchFamily="-106" charset="0"/>
              </a:rPr>
            </a:br>
            <a:r>
              <a:rPr lang="en-US" sz="1200">
                <a:latin typeface="Verdana" pitchFamily="-106" charset="0"/>
                <a:ea typeface="Verdana" pitchFamily="-106" charset="0"/>
                <a:cs typeface="Verdana" pitchFamily="-106" charset="0"/>
              </a:rPr>
              <a:t>a 90 degree angle with center on </a:t>
            </a:r>
          </a:p>
          <a:p>
            <a:r>
              <a:rPr lang="en-US" sz="1200">
                <a:latin typeface="Verdana" pitchFamily="-106" charset="0"/>
                <a:ea typeface="Verdana" pitchFamily="-106" charset="0"/>
                <a:cs typeface="Verdana" pitchFamily="-106" charset="0"/>
              </a:rPr>
              <a:t>the vertical representing the viewers</a:t>
            </a:r>
          </a:p>
          <a:p>
            <a:r>
              <a:rPr lang="en-US" sz="1200">
                <a:latin typeface="Verdana" pitchFamily="-106" charset="0"/>
                <a:ea typeface="Verdana" pitchFamily="-106" charset="0"/>
                <a:cs typeface="Verdana" pitchFamily="-106" charset="0"/>
              </a:rPr>
              <a:t>stand point.</a:t>
            </a:r>
          </a:p>
          <a:p>
            <a:endParaRPr lang="en-US" sz="1200">
              <a:latin typeface="Verdana" pitchFamily="-106" charset="0"/>
              <a:ea typeface="Verdana" pitchFamily="-106" charset="0"/>
              <a:cs typeface="Verdana" pitchFamily="-106" charset="0"/>
            </a:endParaRPr>
          </a:p>
          <a:p>
            <a:r>
              <a:rPr lang="en-US" sz="1200">
                <a:latin typeface="Verdana" pitchFamily="-106" charset="0"/>
                <a:ea typeface="Verdana" pitchFamily="-106" charset="0"/>
                <a:cs typeface="Verdana" pitchFamily="-106" charset="0"/>
              </a:rPr>
              <a:t>That vertical is defined by the closest </a:t>
            </a:r>
          </a:p>
          <a:p>
            <a:r>
              <a:rPr lang="en-US" sz="1200">
                <a:latin typeface="Verdana" pitchFamily="-106" charset="0"/>
                <a:ea typeface="Verdana" pitchFamily="-106" charset="0"/>
                <a:cs typeface="Verdana" pitchFamily="-106" charset="0"/>
              </a:rPr>
              <a:t>angle of the cube.</a:t>
            </a:r>
          </a:p>
          <a:p>
            <a:endParaRPr lang="en-US" sz="1200">
              <a:latin typeface="Verdana" pitchFamily="-106" charset="0"/>
              <a:ea typeface="Verdana" pitchFamily="-106" charset="0"/>
              <a:cs typeface="Verdana" pitchFamily="-106" charset="0"/>
            </a:endParaRPr>
          </a:p>
          <a:p>
            <a:endParaRPr lang="en-US" sz="1200">
              <a:latin typeface="Verdana" pitchFamily="-106" charset="0"/>
              <a:ea typeface="Verdana" pitchFamily="-106" charset="0"/>
              <a:cs typeface="Verdana" pitchFamily="-106" charset="0"/>
            </a:endParaRPr>
          </a:p>
          <a:p>
            <a:endParaRPr lang="en-US" sz="1200">
              <a:latin typeface="Verdana" pitchFamily="-106" charset="0"/>
              <a:ea typeface="Verdana" pitchFamily="-106" charset="0"/>
              <a:cs typeface="Verdana" pitchFamily="-106" charset="0"/>
            </a:endParaRPr>
          </a:p>
          <a:p>
            <a:endParaRPr lang="en-US" sz="1200">
              <a:latin typeface="Verdana" pitchFamily="-106" charset="0"/>
              <a:ea typeface="Verdana" pitchFamily="-106" charset="0"/>
              <a:cs typeface="Verdana" pitchFamily="-106" charset="0"/>
            </a:endParaRPr>
          </a:p>
          <a:p>
            <a:r>
              <a:rPr lang="en-US" sz="1200">
                <a:latin typeface="Verdana" pitchFamily="-106" charset="0"/>
                <a:ea typeface="Verdana" pitchFamily="-106" charset="0"/>
                <a:cs typeface="Verdana" pitchFamily="-106" charset="0"/>
              </a:rPr>
              <a:t>Because this cube is placed very close</a:t>
            </a:r>
            <a:br>
              <a:rPr lang="en-US" sz="1200">
                <a:latin typeface="Verdana" pitchFamily="-106" charset="0"/>
                <a:ea typeface="Verdana" pitchFamily="-106" charset="0"/>
                <a:cs typeface="Verdana" pitchFamily="-106" charset="0"/>
              </a:rPr>
            </a:br>
            <a:r>
              <a:rPr lang="en-US" sz="1200">
                <a:latin typeface="Verdana" pitchFamily="-106" charset="0"/>
                <a:ea typeface="Verdana" pitchFamily="-106" charset="0"/>
                <a:cs typeface="Verdana" pitchFamily="-106" charset="0"/>
              </a:rPr>
              <a:t>to the bottom of the page it shows </a:t>
            </a:r>
            <a:br>
              <a:rPr lang="en-US" sz="1200">
                <a:latin typeface="Verdana" pitchFamily="-106" charset="0"/>
                <a:ea typeface="Verdana" pitchFamily="-106" charset="0"/>
                <a:cs typeface="Verdana" pitchFamily="-106" charset="0"/>
              </a:rPr>
            </a:br>
            <a:r>
              <a:rPr lang="en-US" sz="1200">
                <a:latin typeface="Verdana" pitchFamily="-106" charset="0"/>
                <a:ea typeface="Verdana" pitchFamily="-106" charset="0"/>
                <a:cs typeface="Verdana" pitchFamily="-106" charset="0"/>
              </a:rPr>
              <a:t>a lot of deformation, </a:t>
            </a:r>
            <a:br>
              <a:rPr lang="en-US" sz="1200">
                <a:latin typeface="Verdana" pitchFamily="-106" charset="0"/>
                <a:ea typeface="Verdana" pitchFamily="-106" charset="0"/>
                <a:cs typeface="Verdana" pitchFamily="-106" charset="0"/>
              </a:rPr>
            </a:br>
            <a:r>
              <a:rPr lang="en-US" sz="1200">
                <a:latin typeface="Verdana" pitchFamily="-106" charset="0"/>
                <a:ea typeface="Verdana" pitchFamily="-106" charset="0"/>
                <a:cs typeface="Verdana" pitchFamily="-106" charset="0"/>
              </a:rPr>
              <a:t>specially in the lower part.</a:t>
            </a: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0" y="0"/>
            <a:ext cx="9144000" cy="2286000"/>
          </a:xfrm>
          <a:solidFill>
            <a:schemeClr val="accent1"/>
          </a:solidFill>
        </p:spPr>
        <p:txBody>
          <a:bodyPr anchor="t"/>
          <a:lstStyle/>
          <a:p>
            <a:pPr algn="r" eaLnBrk="1" hangingPunct="1"/>
            <a:r>
              <a:rPr lang="en-US" dirty="0">
                <a:solidFill>
                  <a:srgbClr val="2E2E2E"/>
                </a:solidFill>
                <a:ea typeface="ＭＳ Ｐゴシック" pitchFamily="-106" charset="-128"/>
                <a:cs typeface="ＭＳ Ｐゴシック" pitchFamily="-106" charset="-128"/>
              </a:rPr>
              <a:t>Perspective</a:t>
            </a:r>
            <a:br>
              <a:rPr lang="en-US" dirty="0">
                <a:solidFill>
                  <a:srgbClr val="2E2E2E"/>
                </a:solidFill>
                <a:ea typeface="ＭＳ Ｐゴシック" pitchFamily="-106" charset="-128"/>
                <a:cs typeface="ＭＳ Ｐゴシック" pitchFamily="-106" charset="-128"/>
              </a:rPr>
            </a:br>
            <a:r>
              <a:rPr lang="en-US" sz="2800" dirty="0">
                <a:solidFill>
                  <a:srgbClr val="2E2E2E"/>
                </a:solidFill>
                <a:ea typeface="ＭＳ Ｐゴシック" pitchFamily="-106" charset="-128"/>
                <a:cs typeface="ＭＳ Ｐゴシック" pitchFamily="-106" charset="-128"/>
              </a:rPr>
              <a:t>Vanishing </a:t>
            </a:r>
            <a:r>
              <a:rPr lang="en-US" sz="2800" dirty="0" smtClean="0">
                <a:solidFill>
                  <a:srgbClr val="2E2E2E"/>
                </a:solidFill>
                <a:ea typeface="ＭＳ Ｐゴシック" pitchFamily="-106" charset="-128"/>
                <a:cs typeface="ＭＳ Ｐゴシック" pitchFamily="-106" charset="-128"/>
              </a:rPr>
              <a:t>point on the horizon line </a:t>
            </a:r>
            <a:endParaRPr lang="en-US" dirty="0">
              <a:ea typeface="ＭＳ Ｐゴシック" pitchFamily="-106" charset="-128"/>
              <a:cs typeface="ＭＳ Ｐゴシック" pitchFamily="-106" charset="-128"/>
            </a:endParaRPr>
          </a:p>
        </p:txBody>
      </p:sp>
      <p:pic>
        <p:nvPicPr>
          <p:cNvPr id="28675" name="Picture 5" descr="desert1"/>
          <p:cNvPicPr>
            <a:picLocks noChangeAspect="1" noChangeArrowheads="1"/>
          </p:cNvPicPr>
          <p:nvPr/>
        </p:nvPicPr>
        <p:blipFill>
          <a:blip r:embed="rId4"/>
          <a:srcRect/>
          <a:stretch>
            <a:fillRect/>
          </a:stretch>
        </p:blipFill>
        <p:spPr bwMode="auto">
          <a:xfrm>
            <a:off x="0" y="2362200"/>
            <a:ext cx="4648200" cy="3090863"/>
          </a:xfrm>
          <a:prstGeom prst="rect">
            <a:avLst/>
          </a:prstGeom>
          <a:noFill/>
          <a:ln w="9525">
            <a:noFill/>
            <a:miter lim="800000"/>
            <a:headEnd/>
            <a:tailEnd/>
          </a:ln>
        </p:spPr>
      </p:pic>
      <p:pic>
        <p:nvPicPr>
          <p:cNvPr id="28676" name="Picture 6" descr="vanishing_point"/>
          <p:cNvPicPr>
            <a:picLocks noChangeAspect="1" noChangeArrowheads="1"/>
          </p:cNvPicPr>
          <p:nvPr/>
        </p:nvPicPr>
        <p:blipFill>
          <a:blip r:embed="rId5"/>
          <a:srcRect/>
          <a:stretch>
            <a:fillRect/>
          </a:stretch>
        </p:blipFill>
        <p:spPr bwMode="auto">
          <a:xfrm>
            <a:off x="5029200" y="2362200"/>
            <a:ext cx="4114800" cy="3086100"/>
          </a:xfrm>
          <a:prstGeom prst="rect">
            <a:avLst/>
          </a:prstGeom>
          <a:noFill/>
          <a:ln w="9525">
            <a:noFill/>
            <a:miter lim="800000"/>
            <a:headEnd/>
            <a:tailEnd/>
          </a:ln>
        </p:spPr>
      </p:pic>
      <p:sp>
        <p:nvSpPr>
          <p:cNvPr id="28677" name="AutoShape 8"/>
          <p:cNvSpPr>
            <a:spLocks noChangeArrowheads="1"/>
          </p:cNvSpPr>
          <p:nvPr/>
        </p:nvSpPr>
        <p:spPr bwMode="auto">
          <a:xfrm>
            <a:off x="2590800" y="3810000"/>
            <a:ext cx="609600" cy="265113"/>
          </a:xfrm>
          <a:prstGeom prst="wedgeEllipseCallout">
            <a:avLst>
              <a:gd name="adj1" fmla="val -56773"/>
              <a:gd name="adj2" fmla="val 24852"/>
            </a:avLst>
          </a:prstGeom>
          <a:noFill/>
          <a:ln w="9525">
            <a:solidFill>
              <a:schemeClr val="tx1"/>
            </a:solidFill>
            <a:miter lim="800000"/>
            <a:headEnd/>
            <a:tailEnd/>
          </a:ln>
        </p:spPr>
        <p:txBody>
          <a:bodyPr wrap="none" anchor="ctr">
            <a:prstTxWarp prst="textNoShape">
              <a:avLst/>
            </a:prstTxWarp>
          </a:bodyPr>
          <a:lstStyle/>
          <a:p>
            <a:pPr algn="ctr"/>
            <a:endParaRPr lang="en-US"/>
          </a:p>
        </p:txBody>
      </p:sp>
      <p:sp>
        <p:nvSpPr>
          <p:cNvPr id="28678" name="Oval 9"/>
          <p:cNvSpPr>
            <a:spLocks noChangeArrowheads="1"/>
          </p:cNvSpPr>
          <p:nvPr/>
        </p:nvSpPr>
        <p:spPr bwMode="auto">
          <a:xfrm>
            <a:off x="2819400" y="3797300"/>
            <a:ext cx="228600" cy="304800"/>
          </a:xfrm>
          <a:prstGeom prst="ellipse">
            <a:avLst/>
          </a:prstGeom>
          <a:solidFill>
            <a:srgbClr val="808080"/>
          </a:solidFill>
          <a:ln w="9525">
            <a:solidFill>
              <a:schemeClr val="tx1"/>
            </a:solidFill>
            <a:round/>
            <a:headEnd/>
            <a:tailEnd/>
          </a:ln>
        </p:spPr>
        <p:txBody>
          <a:bodyPr wrap="none" anchor="ctr">
            <a:prstTxWarp prst="textNoShape">
              <a:avLst/>
            </a:prstTxWarp>
          </a:bodyPr>
          <a:lstStyle/>
          <a:p>
            <a:endParaRPr lang="en-US"/>
          </a:p>
        </p:txBody>
      </p:sp>
      <p:sp>
        <p:nvSpPr>
          <p:cNvPr id="28679" name="AutoShape 10"/>
          <p:cNvSpPr>
            <a:spLocks noChangeArrowheads="1"/>
          </p:cNvSpPr>
          <p:nvPr/>
        </p:nvSpPr>
        <p:spPr bwMode="auto">
          <a:xfrm>
            <a:off x="7924800" y="4432300"/>
            <a:ext cx="609600" cy="265113"/>
          </a:xfrm>
          <a:prstGeom prst="wedgeEllipseCallout">
            <a:avLst>
              <a:gd name="adj1" fmla="val -56773"/>
              <a:gd name="adj2" fmla="val 24852"/>
            </a:avLst>
          </a:prstGeom>
          <a:noFill/>
          <a:ln w="9525">
            <a:solidFill>
              <a:schemeClr val="tx1"/>
            </a:solidFill>
            <a:miter lim="800000"/>
            <a:headEnd/>
            <a:tailEnd/>
          </a:ln>
        </p:spPr>
        <p:txBody>
          <a:bodyPr wrap="none" anchor="ctr">
            <a:prstTxWarp prst="textNoShape">
              <a:avLst/>
            </a:prstTxWarp>
          </a:bodyPr>
          <a:lstStyle/>
          <a:p>
            <a:pPr algn="ctr"/>
            <a:endParaRPr lang="en-US"/>
          </a:p>
        </p:txBody>
      </p:sp>
      <p:sp>
        <p:nvSpPr>
          <p:cNvPr id="28680" name="Oval 11"/>
          <p:cNvSpPr>
            <a:spLocks noChangeArrowheads="1"/>
          </p:cNvSpPr>
          <p:nvPr/>
        </p:nvSpPr>
        <p:spPr bwMode="auto">
          <a:xfrm>
            <a:off x="8153400" y="4419600"/>
            <a:ext cx="228600" cy="304800"/>
          </a:xfrm>
          <a:prstGeom prst="ellipse">
            <a:avLst/>
          </a:prstGeom>
          <a:solidFill>
            <a:srgbClr val="808080"/>
          </a:solidFill>
          <a:ln w="9525">
            <a:solidFill>
              <a:schemeClr val="tx1"/>
            </a:solidFill>
            <a:round/>
            <a:headEnd/>
            <a:tailEnd/>
          </a:ln>
        </p:spPr>
        <p:txBody>
          <a:bodyPr wrap="none" anchor="ctr">
            <a:prstTxWarp prst="textNoShape">
              <a:avLst/>
            </a:prstTxWarp>
          </a:bodyPr>
          <a:lstStyle/>
          <a:p>
            <a:endParaRPr lang="en-US"/>
          </a:p>
        </p:txBody>
      </p:sp>
      <p:sp>
        <p:nvSpPr>
          <p:cNvPr id="28681" name="AutoShape 12"/>
          <p:cNvSpPr>
            <a:spLocks noChangeArrowheads="1"/>
          </p:cNvSpPr>
          <p:nvPr/>
        </p:nvSpPr>
        <p:spPr bwMode="auto">
          <a:xfrm flipH="1">
            <a:off x="1219200" y="3810000"/>
            <a:ext cx="609600" cy="265113"/>
          </a:xfrm>
          <a:prstGeom prst="wedgeEllipseCallout">
            <a:avLst>
              <a:gd name="adj1" fmla="val -51042"/>
              <a:gd name="adj2" fmla="val 33829"/>
            </a:avLst>
          </a:prstGeom>
          <a:noFill/>
          <a:ln w="9525">
            <a:solidFill>
              <a:schemeClr val="tx1"/>
            </a:solidFill>
            <a:miter lim="800000"/>
            <a:headEnd/>
            <a:tailEnd/>
          </a:ln>
        </p:spPr>
        <p:txBody>
          <a:bodyPr wrap="none" anchor="ctr">
            <a:prstTxWarp prst="textNoShape">
              <a:avLst/>
            </a:prstTxWarp>
          </a:bodyPr>
          <a:lstStyle/>
          <a:p>
            <a:pPr algn="ctr"/>
            <a:endParaRPr lang="en-US"/>
          </a:p>
        </p:txBody>
      </p:sp>
      <p:sp>
        <p:nvSpPr>
          <p:cNvPr id="28682" name="Oval 13"/>
          <p:cNvSpPr>
            <a:spLocks noChangeArrowheads="1"/>
          </p:cNvSpPr>
          <p:nvPr/>
        </p:nvSpPr>
        <p:spPr bwMode="auto">
          <a:xfrm flipH="1">
            <a:off x="1447800" y="3810000"/>
            <a:ext cx="228600" cy="304800"/>
          </a:xfrm>
          <a:prstGeom prst="ellipse">
            <a:avLst/>
          </a:prstGeom>
          <a:solidFill>
            <a:srgbClr val="808080"/>
          </a:solidFill>
          <a:ln w="9525">
            <a:solidFill>
              <a:schemeClr val="tx1"/>
            </a:solidFill>
            <a:round/>
            <a:headEnd/>
            <a:tailEnd/>
          </a:ln>
        </p:spPr>
        <p:txBody>
          <a:bodyPr wrap="none" anchor="ctr">
            <a:prstTxWarp prst="textNoShape">
              <a:avLst/>
            </a:prstTxWarp>
          </a:bodyPr>
          <a:lstStyle/>
          <a:p>
            <a:endParaRPr lang="en-US"/>
          </a:p>
        </p:txBody>
      </p:sp>
      <p:sp>
        <p:nvSpPr>
          <p:cNvPr id="28683" name="AutoShape 14"/>
          <p:cNvSpPr>
            <a:spLocks noChangeArrowheads="1"/>
          </p:cNvSpPr>
          <p:nvPr/>
        </p:nvSpPr>
        <p:spPr bwMode="auto">
          <a:xfrm flipH="1">
            <a:off x="6172200" y="4419600"/>
            <a:ext cx="609600" cy="265113"/>
          </a:xfrm>
          <a:prstGeom prst="wedgeEllipseCallout">
            <a:avLst>
              <a:gd name="adj1" fmla="val -51042"/>
              <a:gd name="adj2" fmla="val 33829"/>
            </a:avLst>
          </a:prstGeom>
          <a:noFill/>
          <a:ln w="9525">
            <a:solidFill>
              <a:schemeClr val="tx1"/>
            </a:solidFill>
            <a:miter lim="800000"/>
            <a:headEnd/>
            <a:tailEnd/>
          </a:ln>
        </p:spPr>
        <p:txBody>
          <a:bodyPr wrap="none" anchor="ctr">
            <a:prstTxWarp prst="textNoShape">
              <a:avLst/>
            </a:prstTxWarp>
          </a:bodyPr>
          <a:lstStyle/>
          <a:p>
            <a:pPr algn="ctr"/>
            <a:endParaRPr lang="en-US"/>
          </a:p>
        </p:txBody>
      </p:sp>
      <p:sp>
        <p:nvSpPr>
          <p:cNvPr id="28684" name="Oval 15"/>
          <p:cNvSpPr>
            <a:spLocks noChangeArrowheads="1"/>
          </p:cNvSpPr>
          <p:nvPr/>
        </p:nvSpPr>
        <p:spPr bwMode="auto">
          <a:xfrm flipH="1">
            <a:off x="6400800" y="4419600"/>
            <a:ext cx="228600" cy="304800"/>
          </a:xfrm>
          <a:prstGeom prst="ellipse">
            <a:avLst/>
          </a:prstGeom>
          <a:solidFill>
            <a:srgbClr val="808080"/>
          </a:solidFill>
          <a:ln w="9525">
            <a:solidFill>
              <a:schemeClr val="tx1"/>
            </a:solidFill>
            <a:round/>
            <a:headEnd/>
            <a:tailEnd/>
          </a:ln>
        </p:spPr>
        <p:txBody>
          <a:bodyPr wrap="none" anchor="ctr">
            <a:prstTxWarp prst="textNoShape">
              <a:avLst/>
            </a:prstTxWarp>
          </a:bodyPr>
          <a:lstStyle/>
          <a:p>
            <a:endParaRPr lang="en-US"/>
          </a:p>
        </p:txBody>
      </p:sp>
      <p:sp>
        <p:nvSpPr>
          <p:cNvPr id="28685" name="AutoShape 16"/>
          <p:cNvSpPr>
            <a:spLocks noChangeArrowheads="1"/>
          </p:cNvSpPr>
          <p:nvPr/>
        </p:nvSpPr>
        <p:spPr bwMode="auto">
          <a:xfrm>
            <a:off x="0" y="5486400"/>
            <a:ext cx="9144000" cy="1219200"/>
          </a:xfrm>
          <a:prstGeom prst="upArrowCallout">
            <a:avLst>
              <a:gd name="adj1" fmla="val 131250"/>
              <a:gd name="adj2" fmla="val 65625"/>
              <a:gd name="adj3" fmla="val 16667"/>
              <a:gd name="adj4" fmla="val 66667"/>
            </a:avLst>
          </a:prstGeom>
          <a:solidFill>
            <a:schemeClr val="accent1"/>
          </a:solidFill>
          <a:ln w="9525">
            <a:solidFill>
              <a:schemeClr val="tx1"/>
            </a:solidFill>
            <a:miter lim="800000"/>
            <a:headEnd/>
            <a:tailEnd/>
          </a:ln>
        </p:spPr>
        <p:txBody>
          <a:bodyPr wrap="none" anchor="ctr">
            <a:prstTxWarp prst="textNoShape">
              <a:avLst/>
            </a:prstTxWarp>
          </a:bodyPr>
          <a:lstStyle/>
          <a:p>
            <a:pPr algn="ctr"/>
            <a:r>
              <a:rPr lang="en-US" sz="1600" dirty="0">
                <a:solidFill>
                  <a:srgbClr val="336666"/>
                </a:solidFill>
                <a:latin typeface="Arial" pitchFamily="-106" charset="0"/>
              </a:rPr>
              <a:t>The horizon line defines our position as a </a:t>
            </a:r>
            <a:r>
              <a:rPr lang="en-US" sz="1600" dirty="0" smtClean="0">
                <a:solidFill>
                  <a:srgbClr val="336666"/>
                </a:solidFill>
                <a:latin typeface="Arial" pitchFamily="-106" charset="0"/>
              </a:rPr>
              <a:t>viewer: it </a:t>
            </a:r>
            <a:r>
              <a:rPr lang="en-US" sz="1600" dirty="0">
                <a:solidFill>
                  <a:srgbClr val="336666"/>
                </a:solidFill>
                <a:latin typeface="Arial" pitchFamily="-106" charset="0"/>
              </a:rPr>
              <a:t>is</a:t>
            </a:r>
            <a:r>
              <a:rPr lang="en-US" sz="1600" dirty="0" smtClean="0">
                <a:solidFill>
                  <a:srgbClr val="336666"/>
                </a:solidFill>
                <a:latin typeface="Arial" pitchFamily="-106" charset="0"/>
              </a:rPr>
              <a:t> always placed </a:t>
            </a:r>
            <a:r>
              <a:rPr lang="en-US" sz="1600" dirty="0">
                <a:solidFill>
                  <a:srgbClr val="336666"/>
                </a:solidFill>
                <a:latin typeface="Arial" pitchFamily="-106" charset="0"/>
              </a:rPr>
              <a:t>at eye </a:t>
            </a:r>
            <a:r>
              <a:rPr lang="en-US" sz="1600" dirty="0" smtClean="0">
                <a:solidFill>
                  <a:srgbClr val="336666"/>
                </a:solidFill>
                <a:latin typeface="Arial" pitchFamily="-106" charset="0"/>
              </a:rPr>
              <a:t>level. </a:t>
            </a:r>
            <a:br>
              <a:rPr lang="en-US" sz="1600" dirty="0" smtClean="0">
                <a:solidFill>
                  <a:srgbClr val="336666"/>
                </a:solidFill>
                <a:latin typeface="Arial" pitchFamily="-106" charset="0"/>
              </a:rPr>
            </a:br>
            <a:r>
              <a:rPr lang="en-US" sz="1600" dirty="0" smtClean="0">
                <a:solidFill>
                  <a:srgbClr val="336666"/>
                </a:solidFill>
                <a:latin typeface="Arial" pitchFamily="-106" charset="0"/>
              </a:rPr>
              <a:t>When we look at a photograph we assume the position of the photographer</a:t>
            </a:r>
            <a:endParaRPr lang="en-US" sz="1600" dirty="0">
              <a:solidFill>
                <a:srgbClr val="336666"/>
              </a:solidFill>
              <a:latin typeface="Arial" pitchFamily="-106" charset="0"/>
            </a:endParaRPr>
          </a:p>
        </p:txBody>
      </p:sp>
      <p:sp>
        <p:nvSpPr>
          <p:cNvPr id="14" name="TextBox 13"/>
          <p:cNvSpPr txBox="1"/>
          <p:nvPr/>
        </p:nvSpPr>
        <p:spPr>
          <a:xfrm>
            <a:off x="2133600" y="3883223"/>
            <a:ext cx="274434" cy="307777"/>
          </a:xfrm>
          <a:prstGeom prst="rect">
            <a:avLst/>
          </a:prstGeom>
          <a:noFill/>
        </p:spPr>
        <p:txBody>
          <a:bodyPr wrap="none" rtlCol="0">
            <a:spAutoFit/>
          </a:bodyPr>
          <a:lstStyle/>
          <a:p>
            <a:r>
              <a:rPr lang="en-US" sz="1400" dirty="0" smtClean="0"/>
              <a:t>*</a:t>
            </a:r>
            <a:endParaRPr lang="en-US" sz="1400" dirty="0"/>
          </a:p>
        </p:txBody>
      </p:sp>
      <p:sp>
        <p:nvSpPr>
          <p:cNvPr id="15" name="TextBox 14"/>
          <p:cNvSpPr txBox="1"/>
          <p:nvPr/>
        </p:nvSpPr>
        <p:spPr>
          <a:xfrm>
            <a:off x="7315200" y="4495800"/>
            <a:ext cx="274434" cy="307777"/>
          </a:xfrm>
          <a:prstGeom prst="rect">
            <a:avLst/>
          </a:prstGeom>
          <a:noFill/>
        </p:spPr>
        <p:txBody>
          <a:bodyPr wrap="none" rtlCol="0">
            <a:spAutoFit/>
          </a:bodyPr>
          <a:lstStyle/>
          <a:p>
            <a:r>
              <a:rPr lang="en-US" sz="1400" dirty="0" smtClean="0"/>
              <a:t>*</a:t>
            </a:r>
            <a:endParaRPr lang="en-US" sz="1400" dirty="0"/>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a:xfrm>
            <a:off x="0" y="0"/>
            <a:ext cx="9144000" cy="2286000"/>
          </a:xfrm>
          <a:solidFill>
            <a:schemeClr val="accent1"/>
          </a:solidFill>
        </p:spPr>
        <p:txBody>
          <a:bodyPr anchor="t"/>
          <a:lstStyle/>
          <a:p>
            <a:pPr algn="r" eaLnBrk="1" hangingPunct="1"/>
            <a:r>
              <a:rPr lang="en-US">
                <a:solidFill>
                  <a:srgbClr val="2E2E2E"/>
                </a:solidFill>
                <a:ea typeface="ＭＳ Ｐゴシック" pitchFamily="-106" charset="-128"/>
                <a:cs typeface="ＭＳ Ｐゴシック" pitchFamily="-106" charset="-128"/>
              </a:rPr>
              <a:t>Perspective</a:t>
            </a:r>
            <a:br>
              <a:rPr lang="en-US">
                <a:solidFill>
                  <a:srgbClr val="2E2E2E"/>
                </a:solidFill>
                <a:ea typeface="ＭＳ Ｐゴシック" pitchFamily="-106" charset="-128"/>
                <a:cs typeface="ＭＳ Ｐゴシック" pitchFamily="-106" charset="-128"/>
              </a:rPr>
            </a:br>
            <a:r>
              <a:rPr lang="en-US" sz="2800">
                <a:solidFill>
                  <a:srgbClr val="2E2E2E"/>
                </a:solidFill>
                <a:ea typeface="ＭＳ Ｐゴシック" pitchFamily="-106" charset="-128"/>
                <a:cs typeface="ＭＳ Ｐゴシック" pitchFamily="-106" charset="-128"/>
              </a:rPr>
              <a:t>A cube seen with a 2 point view</a:t>
            </a:r>
            <a:br>
              <a:rPr lang="en-US" sz="2800">
                <a:solidFill>
                  <a:srgbClr val="2E2E2E"/>
                </a:solidFill>
                <a:ea typeface="ＭＳ Ｐゴシック" pitchFamily="-106" charset="-128"/>
                <a:cs typeface="ＭＳ Ｐゴシック" pitchFamily="-106" charset="-128"/>
              </a:rPr>
            </a:br>
            <a:r>
              <a:rPr lang="en-US" sz="2800">
                <a:solidFill>
                  <a:srgbClr val="2E2E2E"/>
                </a:solidFill>
                <a:ea typeface="ＭＳ Ｐゴシック" pitchFamily="-106" charset="-128"/>
                <a:cs typeface="ＭＳ Ｐゴシック" pitchFamily="-106" charset="-128"/>
              </a:rPr>
              <a:t/>
            </a:r>
            <a:br>
              <a:rPr lang="en-US" sz="2800">
                <a:solidFill>
                  <a:srgbClr val="2E2E2E"/>
                </a:solidFill>
                <a:ea typeface="ＭＳ Ｐゴシック" pitchFamily="-106" charset="-128"/>
                <a:cs typeface="ＭＳ Ｐゴシック" pitchFamily="-106" charset="-128"/>
              </a:rPr>
            </a:br>
            <a:endParaRPr lang="en-US">
              <a:ea typeface="ＭＳ Ｐゴシック" pitchFamily="-106" charset="-128"/>
              <a:cs typeface="ＭＳ Ｐゴシック" pitchFamily="-106" charset="-128"/>
            </a:endParaRPr>
          </a:p>
        </p:txBody>
      </p:sp>
      <p:sp>
        <p:nvSpPr>
          <p:cNvPr id="61443" name="TextBox 9"/>
          <p:cNvSpPr txBox="1">
            <a:spLocks noChangeArrowheads="1"/>
          </p:cNvSpPr>
          <p:nvPr/>
        </p:nvSpPr>
        <p:spPr bwMode="auto">
          <a:xfrm>
            <a:off x="228600" y="1824038"/>
            <a:ext cx="8378825" cy="461962"/>
          </a:xfrm>
          <a:prstGeom prst="rect">
            <a:avLst/>
          </a:prstGeom>
          <a:noFill/>
          <a:ln w="9525">
            <a:noFill/>
            <a:miter lim="800000"/>
            <a:headEnd/>
            <a:tailEnd/>
          </a:ln>
        </p:spPr>
        <p:txBody>
          <a:bodyPr wrap="none">
            <a:prstTxWarp prst="textNoShape">
              <a:avLst/>
            </a:prstTxWarp>
            <a:spAutoFit/>
          </a:bodyPr>
          <a:lstStyle/>
          <a:p>
            <a:r>
              <a:rPr lang="en-US" sz="1200">
                <a:latin typeface="Verdana" pitchFamily="-106" charset="0"/>
                <a:ea typeface="Verdana" pitchFamily="-106" charset="0"/>
                <a:cs typeface="Verdana" pitchFamily="-106" charset="0"/>
              </a:rPr>
              <a:t>Outside a central sphere, marked by the viewers point, objects get very deformed if placed to the bottom</a:t>
            </a:r>
            <a:br>
              <a:rPr lang="en-US" sz="1200">
                <a:latin typeface="Verdana" pitchFamily="-106" charset="0"/>
                <a:ea typeface="Verdana" pitchFamily="-106" charset="0"/>
                <a:cs typeface="Verdana" pitchFamily="-106" charset="0"/>
              </a:rPr>
            </a:br>
            <a:r>
              <a:rPr lang="en-US" sz="1200">
                <a:latin typeface="Verdana" pitchFamily="-106" charset="0"/>
                <a:ea typeface="Verdana" pitchFamily="-106" charset="0"/>
                <a:cs typeface="Verdana" pitchFamily="-106" charset="0"/>
              </a:rPr>
              <a:t>of the page or towards the bottom and the sides.</a:t>
            </a:r>
          </a:p>
        </p:txBody>
      </p:sp>
      <p:sp>
        <p:nvSpPr>
          <p:cNvPr id="61444" name="TextBox 8"/>
          <p:cNvSpPr txBox="1">
            <a:spLocks noChangeArrowheads="1"/>
          </p:cNvSpPr>
          <p:nvPr/>
        </p:nvSpPr>
        <p:spPr bwMode="auto">
          <a:xfrm>
            <a:off x="5867400" y="2514600"/>
            <a:ext cx="3276600" cy="4154488"/>
          </a:xfrm>
          <a:prstGeom prst="rect">
            <a:avLst/>
          </a:prstGeom>
          <a:noFill/>
          <a:ln w="9525">
            <a:noFill/>
            <a:miter lim="800000"/>
            <a:headEnd/>
            <a:tailEnd/>
          </a:ln>
        </p:spPr>
        <p:txBody>
          <a:bodyPr>
            <a:prstTxWarp prst="textNoShape">
              <a:avLst/>
            </a:prstTxWarp>
            <a:spAutoFit/>
          </a:bodyPr>
          <a:lstStyle/>
          <a:p>
            <a:r>
              <a:rPr lang="en-US" sz="1200">
                <a:latin typeface="Verdana" pitchFamily="-106" charset="0"/>
                <a:ea typeface="Verdana" pitchFamily="-106" charset="0"/>
                <a:cs typeface="Verdana" pitchFamily="-106" charset="0"/>
              </a:rPr>
              <a:t>Both vanishing points are still forming </a:t>
            </a:r>
            <a:br>
              <a:rPr lang="en-US" sz="1200">
                <a:latin typeface="Verdana" pitchFamily="-106" charset="0"/>
                <a:ea typeface="Verdana" pitchFamily="-106" charset="0"/>
                <a:cs typeface="Verdana" pitchFamily="-106" charset="0"/>
              </a:rPr>
            </a:br>
            <a:r>
              <a:rPr lang="en-US" sz="1200">
                <a:latin typeface="Verdana" pitchFamily="-106" charset="0"/>
                <a:ea typeface="Verdana" pitchFamily="-106" charset="0"/>
                <a:cs typeface="Verdana" pitchFamily="-106" charset="0"/>
              </a:rPr>
              <a:t>a 90 degree angle with center on </a:t>
            </a:r>
          </a:p>
          <a:p>
            <a:r>
              <a:rPr lang="en-US" sz="1200">
                <a:latin typeface="Verdana" pitchFamily="-106" charset="0"/>
                <a:ea typeface="Verdana" pitchFamily="-106" charset="0"/>
                <a:cs typeface="Verdana" pitchFamily="-106" charset="0"/>
              </a:rPr>
              <a:t>the vertical representing the viewers</a:t>
            </a:r>
          </a:p>
          <a:p>
            <a:r>
              <a:rPr lang="en-US" sz="1200">
                <a:latin typeface="Verdana" pitchFamily="-106" charset="0"/>
                <a:ea typeface="Verdana" pitchFamily="-106" charset="0"/>
                <a:cs typeface="Verdana" pitchFamily="-106" charset="0"/>
              </a:rPr>
              <a:t>stand point.</a:t>
            </a:r>
          </a:p>
          <a:p>
            <a:endParaRPr lang="en-US" sz="1200">
              <a:latin typeface="Verdana" pitchFamily="-106" charset="0"/>
              <a:ea typeface="Verdana" pitchFamily="-106" charset="0"/>
              <a:cs typeface="Verdana" pitchFamily="-106" charset="0"/>
            </a:endParaRPr>
          </a:p>
          <a:p>
            <a:r>
              <a:rPr lang="en-US" sz="1200">
                <a:latin typeface="Verdana" pitchFamily="-106" charset="0"/>
                <a:ea typeface="Verdana" pitchFamily="-106" charset="0"/>
                <a:cs typeface="Verdana" pitchFamily="-106" charset="0"/>
              </a:rPr>
              <a:t>That 90 degree can be placed upper </a:t>
            </a:r>
            <a:br>
              <a:rPr lang="en-US" sz="1200">
                <a:latin typeface="Verdana" pitchFamily="-106" charset="0"/>
                <a:ea typeface="Verdana" pitchFamily="-106" charset="0"/>
                <a:cs typeface="Verdana" pitchFamily="-106" charset="0"/>
              </a:rPr>
            </a:br>
            <a:r>
              <a:rPr lang="en-US" sz="1200">
                <a:latin typeface="Verdana" pitchFamily="-106" charset="0"/>
                <a:ea typeface="Verdana" pitchFamily="-106" charset="0"/>
                <a:cs typeface="Verdana" pitchFamily="-106" charset="0"/>
              </a:rPr>
              <a:t>or lower on that vertical.</a:t>
            </a:r>
          </a:p>
          <a:p>
            <a:r>
              <a:rPr lang="en-US" sz="1200">
                <a:latin typeface="Verdana" pitchFamily="-106" charset="0"/>
                <a:ea typeface="Verdana" pitchFamily="-106" charset="0"/>
                <a:cs typeface="Verdana" pitchFamily="-106" charset="0"/>
              </a:rPr>
              <a:t>It is usually calculated by making sure that the distance from the horizon to the center of the angle (up of the page) is the same than</a:t>
            </a:r>
          </a:p>
          <a:p>
            <a:r>
              <a:rPr lang="en-US" sz="1200">
                <a:latin typeface="Verdana" pitchFamily="-106" charset="0"/>
                <a:ea typeface="Verdana" pitchFamily="-106" charset="0"/>
                <a:cs typeface="Verdana" pitchFamily="-106" charset="0"/>
              </a:rPr>
              <a:t>the distance from the bottom of the drawing to the horizon.</a:t>
            </a:r>
          </a:p>
          <a:p>
            <a:r>
              <a:rPr lang="en-US" sz="1200">
                <a:latin typeface="Verdana" pitchFamily="-106" charset="0"/>
                <a:ea typeface="Verdana" pitchFamily="-106" charset="0"/>
                <a:cs typeface="Verdana" pitchFamily="-106" charset="0"/>
              </a:rPr>
              <a:t>The higher the center of that imaginary</a:t>
            </a:r>
            <a:br>
              <a:rPr lang="en-US" sz="1200">
                <a:latin typeface="Verdana" pitchFamily="-106" charset="0"/>
                <a:ea typeface="Verdana" pitchFamily="-106" charset="0"/>
                <a:cs typeface="Verdana" pitchFamily="-106" charset="0"/>
              </a:rPr>
            </a:br>
            <a:r>
              <a:rPr lang="en-US" sz="1200">
                <a:latin typeface="Verdana" pitchFamily="-106" charset="0"/>
                <a:ea typeface="Verdana" pitchFamily="-106" charset="0"/>
                <a:cs typeface="Verdana" pitchFamily="-106" charset="0"/>
              </a:rPr>
              <a:t>angle, the further apart the vanishing points will be and the less deformation we will get.</a:t>
            </a:r>
          </a:p>
          <a:p>
            <a:endParaRPr lang="en-US" sz="1200">
              <a:latin typeface="Verdana" pitchFamily="-106" charset="0"/>
              <a:ea typeface="Verdana" pitchFamily="-106" charset="0"/>
              <a:cs typeface="Verdana" pitchFamily="-106" charset="0"/>
            </a:endParaRPr>
          </a:p>
          <a:p>
            <a:r>
              <a:rPr lang="en-US" sz="1200">
                <a:latin typeface="Verdana" pitchFamily="-106" charset="0"/>
                <a:ea typeface="Verdana" pitchFamily="-106" charset="0"/>
                <a:cs typeface="Verdana" pitchFamily="-106" charset="0"/>
              </a:rPr>
              <a:t>As a general rule the  vanishing points</a:t>
            </a:r>
            <a:br>
              <a:rPr lang="en-US" sz="1200">
                <a:latin typeface="Verdana" pitchFamily="-106" charset="0"/>
                <a:ea typeface="Verdana" pitchFamily="-106" charset="0"/>
                <a:cs typeface="Verdana" pitchFamily="-106" charset="0"/>
              </a:rPr>
            </a:br>
            <a:r>
              <a:rPr lang="en-US" sz="1200">
                <a:latin typeface="Verdana" pitchFamily="-106" charset="0"/>
                <a:ea typeface="Verdana" pitchFamily="-106" charset="0"/>
                <a:cs typeface="Verdana" pitchFamily="-106" charset="0"/>
              </a:rPr>
              <a:t>(at lest one of them or both) should be outside the border of you paper.</a:t>
            </a:r>
          </a:p>
          <a:p>
            <a:endParaRPr lang="en-US" sz="1200">
              <a:latin typeface="Verdana" pitchFamily="-106" charset="0"/>
              <a:ea typeface="Verdana" pitchFamily="-106" charset="0"/>
              <a:cs typeface="Verdana" pitchFamily="-106" charset="0"/>
            </a:endParaRPr>
          </a:p>
        </p:txBody>
      </p:sp>
      <p:pic>
        <p:nvPicPr>
          <p:cNvPr id="61445" name="Picture 9" descr="persp_graphic2.gif"/>
          <p:cNvPicPr>
            <a:picLocks noChangeAspect="1"/>
          </p:cNvPicPr>
          <p:nvPr/>
        </p:nvPicPr>
        <p:blipFill>
          <a:blip r:embed="rId2"/>
          <a:srcRect/>
          <a:stretch>
            <a:fillRect/>
          </a:stretch>
        </p:blipFill>
        <p:spPr bwMode="auto">
          <a:xfrm>
            <a:off x="304800" y="2286000"/>
            <a:ext cx="5135563" cy="4419600"/>
          </a:xfrm>
          <a:prstGeom prst="rect">
            <a:avLst/>
          </a:prstGeom>
          <a:noFill/>
          <a:ln w="9525">
            <a:noFill/>
            <a:miter lim="800000"/>
            <a:headEnd/>
            <a:tailEnd/>
          </a:ln>
        </p:spPr>
      </p:pic>
      <p:cxnSp>
        <p:nvCxnSpPr>
          <p:cNvPr id="61446" name="Straight Arrow Connector 7"/>
          <p:cNvCxnSpPr>
            <a:cxnSpLocks noChangeShapeType="1"/>
          </p:cNvCxnSpPr>
          <p:nvPr/>
        </p:nvCxnSpPr>
        <p:spPr bwMode="auto">
          <a:xfrm flipV="1">
            <a:off x="3733800" y="3048000"/>
            <a:ext cx="2057400" cy="76200"/>
          </a:xfrm>
          <a:prstGeom prst="straightConnector1">
            <a:avLst/>
          </a:prstGeom>
          <a:noFill/>
          <a:ln w="38100">
            <a:solidFill>
              <a:srgbClr val="D88FFF"/>
            </a:solidFill>
            <a:round/>
            <a:headEnd/>
            <a:tailEnd type="arrow" w="med" len="med"/>
          </a:ln>
        </p:spPr>
      </p:cxnSp>
      <p:cxnSp>
        <p:nvCxnSpPr>
          <p:cNvPr id="61447" name="Straight Arrow Connector 14"/>
          <p:cNvCxnSpPr>
            <a:cxnSpLocks noChangeShapeType="1"/>
          </p:cNvCxnSpPr>
          <p:nvPr/>
        </p:nvCxnSpPr>
        <p:spPr bwMode="auto">
          <a:xfrm rot="5400000">
            <a:off x="2516188" y="5562600"/>
            <a:ext cx="1674812" cy="1588"/>
          </a:xfrm>
          <a:prstGeom prst="straightConnector1">
            <a:avLst/>
          </a:prstGeom>
          <a:noFill/>
          <a:ln w="9525">
            <a:solidFill>
              <a:schemeClr val="tx1"/>
            </a:solidFill>
            <a:round/>
            <a:headEnd type="arrow" w="med" len="med"/>
            <a:tailEnd type="arrow" w="med" len="med"/>
          </a:ln>
        </p:spPr>
      </p:cxnSp>
      <p:cxnSp>
        <p:nvCxnSpPr>
          <p:cNvPr id="61448" name="Straight Arrow Connector 15"/>
          <p:cNvCxnSpPr>
            <a:cxnSpLocks noChangeShapeType="1"/>
          </p:cNvCxnSpPr>
          <p:nvPr/>
        </p:nvCxnSpPr>
        <p:spPr bwMode="auto">
          <a:xfrm rot="5400000">
            <a:off x="2515394" y="3885406"/>
            <a:ext cx="1676400" cy="1588"/>
          </a:xfrm>
          <a:prstGeom prst="straightConnector1">
            <a:avLst/>
          </a:prstGeom>
          <a:noFill/>
          <a:ln w="9525">
            <a:solidFill>
              <a:schemeClr val="tx1"/>
            </a:solidFill>
            <a:round/>
            <a:headEnd type="arrow" w="med" len="med"/>
            <a:tailEnd type="arrow" w="med" len="med"/>
          </a:ln>
        </p:spPr>
      </p:cxn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sp>
        <p:nvSpPr>
          <p:cNvPr id="62466" name="Rectangle 12"/>
          <p:cNvSpPr>
            <a:spLocks noChangeArrowheads="1"/>
          </p:cNvSpPr>
          <p:nvPr/>
        </p:nvSpPr>
        <p:spPr bwMode="auto">
          <a:xfrm>
            <a:off x="4572000" y="2286000"/>
            <a:ext cx="4343400" cy="3810000"/>
          </a:xfrm>
          <a:prstGeom prst="rect">
            <a:avLst/>
          </a:prstGeom>
          <a:solidFill>
            <a:srgbClr val="FFFFFF"/>
          </a:solidFill>
          <a:ln w="9525">
            <a:noFill/>
            <a:round/>
            <a:headEnd/>
            <a:tailEnd/>
          </a:ln>
        </p:spPr>
        <p:txBody>
          <a:bodyPr>
            <a:prstTxWarp prst="textNoShape">
              <a:avLst/>
            </a:prstTxWarp>
          </a:bodyPr>
          <a:lstStyle/>
          <a:p>
            <a:endParaRPr lang="en-US"/>
          </a:p>
        </p:txBody>
      </p:sp>
      <p:pic>
        <p:nvPicPr>
          <p:cNvPr id="62467" name="Picture 10" descr="persp_graphic3.gif"/>
          <p:cNvPicPr>
            <a:picLocks noChangeAspect="1"/>
          </p:cNvPicPr>
          <p:nvPr/>
        </p:nvPicPr>
        <p:blipFill>
          <a:blip r:embed="rId2"/>
          <a:srcRect/>
          <a:stretch>
            <a:fillRect/>
          </a:stretch>
        </p:blipFill>
        <p:spPr bwMode="auto">
          <a:xfrm>
            <a:off x="4572000" y="2438400"/>
            <a:ext cx="4343400" cy="3670300"/>
          </a:xfrm>
          <a:prstGeom prst="rect">
            <a:avLst/>
          </a:prstGeom>
          <a:noFill/>
          <a:ln w="9525">
            <a:noFill/>
            <a:miter lim="800000"/>
            <a:headEnd/>
            <a:tailEnd/>
          </a:ln>
        </p:spPr>
      </p:pic>
      <p:sp>
        <p:nvSpPr>
          <p:cNvPr id="62468" name="Rectangle 2"/>
          <p:cNvSpPr>
            <a:spLocks noGrp="1" noChangeArrowheads="1"/>
          </p:cNvSpPr>
          <p:nvPr>
            <p:ph type="title"/>
          </p:nvPr>
        </p:nvSpPr>
        <p:spPr>
          <a:xfrm>
            <a:off x="0" y="0"/>
            <a:ext cx="9144000" cy="2286000"/>
          </a:xfrm>
          <a:solidFill>
            <a:schemeClr val="accent1"/>
          </a:solidFill>
        </p:spPr>
        <p:txBody>
          <a:bodyPr anchor="t"/>
          <a:lstStyle/>
          <a:p>
            <a:pPr algn="r" eaLnBrk="1" hangingPunct="1"/>
            <a:r>
              <a:rPr lang="en-US">
                <a:solidFill>
                  <a:srgbClr val="2E2E2E"/>
                </a:solidFill>
                <a:ea typeface="ＭＳ Ｐゴシック" pitchFamily="-106" charset="-128"/>
                <a:cs typeface="ＭＳ Ｐゴシック" pitchFamily="-106" charset="-128"/>
              </a:rPr>
              <a:t>Perspective</a:t>
            </a:r>
            <a:br>
              <a:rPr lang="en-US">
                <a:solidFill>
                  <a:srgbClr val="2E2E2E"/>
                </a:solidFill>
                <a:ea typeface="ＭＳ Ｐゴシック" pitchFamily="-106" charset="-128"/>
                <a:cs typeface="ＭＳ Ｐゴシック" pitchFamily="-106" charset="-128"/>
              </a:rPr>
            </a:br>
            <a:r>
              <a:rPr lang="en-US" sz="2800">
                <a:solidFill>
                  <a:srgbClr val="2E2E2E"/>
                </a:solidFill>
                <a:ea typeface="ＭＳ Ｐゴシック" pitchFamily="-106" charset="-128"/>
                <a:cs typeface="ＭＳ Ｐゴシック" pitchFamily="-106" charset="-128"/>
              </a:rPr>
              <a:t>A cube seen with a 2 point view</a:t>
            </a:r>
            <a:br>
              <a:rPr lang="en-US" sz="2800">
                <a:solidFill>
                  <a:srgbClr val="2E2E2E"/>
                </a:solidFill>
                <a:ea typeface="ＭＳ Ｐゴシック" pitchFamily="-106" charset="-128"/>
                <a:cs typeface="ＭＳ Ｐゴシック" pitchFamily="-106" charset="-128"/>
              </a:rPr>
            </a:br>
            <a:r>
              <a:rPr lang="en-US" sz="2800">
                <a:solidFill>
                  <a:srgbClr val="2E2E2E"/>
                </a:solidFill>
                <a:ea typeface="ＭＳ Ｐゴシック" pitchFamily="-106" charset="-128"/>
                <a:cs typeface="ＭＳ Ｐゴシック" pitchFamily="-106" charset="-128"/>
              </a:rPr>
              <a:t/>
            </a:r>
            <a:br>
              <a:rPr lang="en-US" sz="2800">
                <a:solidFill>
                  <a:srgbClr val="2E2E2E"/>
                </a:solidFill>
                <a:ea typeface="ＭＳ Ｐゴシック" pitchFamily="-106" charset="-128"/>
                <a:cs typeface="ＭＳ Ｐゴシック" pitchFamily="-106" charset="-128"/>
              </a:rPr>
            </a:br>
            <a:endParaRPr lang="en-US">
              <a:ea typeface="ＭＳ Ｐゴシック" pitchFamily="-106" charset="-128"/>
              <a:cs typeface="ＭＳ Ｐゴシック" pitchFamily="-106" charset="-128"/>
            </a:endParaRPr>
          </a:p>
        </p:txBody>
      </p:sp>
      <p:sp>
        <p:nvSpPr>
          <p:cNvPr id="62469" name="TextBox 9"/>
          <p:cNvSpPr txBox="1">
            <a:spLocks noChangeArrowheads="1"/>
          </p:cNvSpPr>
          <p:nvPr/>
        </p:nvSpPr>
        <p:spPr bwMode="auto">
          <a:xfrm>
            <a:off x="152400" y="2009775"/>
            <a:ext cx="8870950" cy="276225"/>
          </a:xfrm>
          <a:prstGeom prst="rect">
            <a:avLst/>
          </a:prstGeom>
          <a:noFill/>
          <a:ln w="9525">
            <a:noFill/>
            <a:miter lim="800000"/>
            <a:headEnd/>
            <a:tailEnd/>
          </a:ln>
        </p:spPr>
        <p:txBody>
          <a:bodyPr wrap="none">
            <a:prstTxWarp prst="textNoShape">
              <a:avLst/>
            </a:prstTxWarp>
            <a:spAutoFit/>
          </a:bodyPr>
          <a:lstStyle/>
          <a:p>
            <a:r>
              <a:rPr lang="en-US" sz="1200">
                <a:latin typeface="Verdana" pitchFamily="-106" charset="0"/>
                <a:ea typeface="Verdana" pitchFamily="-106" charset="0"/>
                <a:cs typeface="Verdana" pitchFamily="-106" charset="0"/>
              </a:rPr>
              <a:t>The cube to the right has less deformation because of being placed towards the center of that imaginary sphere</a:t>
            </a:r>
          </a:p>
        </p:txBody>
      </p:sp>
      <p:pic>
        <p:nvPicPr>
          <p:cNvPr id="62470" name="Picture 11" descr="persp_graphic2.gif"/>
          <p:cNvPicPr>
            <a:picLocks noChangeAspect="1"/>
          </p:cNvPicPr>
          <p:nvPr/>
        </p:nvPicPr>
        <p:blipFill>
          <a:blip r:embed="rId3"/>
          <a:srcRect/>
          <a:stretch>
            <a:fillRect/>
          </a:stretch>
        </p:blipFill>
        <p:spPr bwMode="auto">
          <a:xfrm>
            <a:off x="0" y="2286000"/>
            <a:ext cx="4427538" cy="3810000"/>
          </a:xfrm>
          <a:prstGeom prst="rect">
            <a:avLst/>
          </a:prstGeom>
          <a:noFill/>
          <a:ln w="9525">
            <a:noFill/>
            <a:miter lim="800000"/>
            <a:headEnd/>
            <a:tailEnd/>
          </a:ln>
        </p:spPr>
      </p:pic>
      <p:sp>
        <p:nvSpPr>
          <p:cNvPr id="62471" name="Oval 16"/>
          <p:cNvSpPr>
            <a:spLocks noChangeArrowheads="1"/>
          </p:cNvSpPr>
          <p:nvPr/>
        </p:nvSpPr>
        <p:spPr bwMode="auto">
          <a:xfrm>
            <a:off x="1524000" y="3657600"/>
            <a:ext cx="2133600" cy="2133600"/>
          </a:xfrm>
          <a:prstGeom prst="ellipse">
            <a:avLst/>
          </a:prstGeom>
          <a:solidFill>
            <a:srgbClr val="CCFFCC">
              <a:alpha val="38823"/>
            </a:srgbClr>
          </a:solidFill>
          <a:ln w="9525">
            <a:solidFill>
              <a:srgbClr val="B0E0FF"/>
            </a:solidFill>
            <a:round/>
            <a:headEnd/>
            <a:tailEnd/>
          </a:ln>
        </p:spPr>
        <p:txBody>
          <a:bodyPr>
            <a:prstTxWarp prst="textNoShape">
              <a:avLst/>
            </a:prstTxWarp>
          </a:bodyPr>
          <a:lstStyle/>
          <a:p>
            <a:endParaRPr lang="en-US"/>
          </a:p>
        </p:txBody>
      </p:sp>
      <p:sp>
        <p:nvSpPr>
          <p:cNvPr id="62472" name="Oval 17"/>
          <p:cNvSpPr>
            <a:spLocks noChangeArrowheads="1"/>
          </p:cNvSpPr>
          <p:nvPr/>
        </p:nvSpPr>
        <p:spPr bwMode="auto">
          <a:xfrm>
            <a:off x="5867400" y="3657600"/>
            <a:ext cx="2133600" cy="2133600"/>
          </a:xfrm>
          <a:prstGeom prst="ellipse">
            <a:avLst/>
          </a:prstGeom>
          <a:solidFill>
            <a:srgbClr val="CCFFCC">
              <a:alpha val="38823"/>
            </a:srgbClr>
          </a:solidFill>
          <a:ln w="9525">
            <a:solidFill>
              <a:srgbClr val="B0E0FF"/>
            </a:solidFill>
            <a:round/>
            <a:headEnd/>
            <a:tailEnd/>
          </a:ln>
        </p:spPr>
        <p:txBody>
          <a:bodyPr>
            <a:prstTxWarp prst="textNoShape">
              <a:avLst/>
            </a:prstTxWarp>
          </a:bodyPr>
          <a:lstStyle/>
          <a:p>
            <a:endParaRPr lang="en-US"/>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a:xfrm>
            <a:off x="0" y="0"/>
            <a:ext cx="9144000" cy="2286000"/>
          </a:xfrm>
          <a:solidFill>
            <a:schemeClr val="accent1"/>
          </a:solidFill>
        </p:spPr>
        <p:txBody>
          <a:bodyPr anchor="t"/>
          <a:lstStyle/>
          <a:p>
            <a:pPr algn="r" eaLnBrk="1" hangingPunct="1"/>
            <a:r>
              <a:rPr lang="en-US">
                <a:solidFill>
                  <a:srgbClr val="2E2E2E"/>
                </a:solidFill>
                <a:ea typeface="ＭＳ Ｐゴシック" pitchFamily="-106" charset="-128"/>
                <a:cs typeface="ＭＳ Ｐゴシック" pitchFamily="-106" charset="-128"/>
              </a:rPr>
              <a:t>Perspective</a:t>
            </a:r>
            <a:br>
              <a:rPr lang="en-US">
                <a:solidFill>
                  <a:srgbClr val="2E2E2E"/>
                </a:solidFill>
                <a:ea typeface="ＭＳ Ｐゴシック" pitchFamily="-106" charset="-128"/>
                <a:cs typeface="ＭＳ Ｐゴシック" pitchFamily="-106" charset="-128"/>
              </a:rPr>
            </a:br>
            <a:r>
              <a:rPr lang="en-US" sz="2800">
                <a:solidFill>
                  <a:srgbClr val="2E2E2E"/>
                </a:solidFill>
                <a:ea typeface="ＭＳ Ｐゴシック" pitchFamily="-106" charset="-128"/>
                <a:cs typeface="ＭＳ Ｐゴシック" pitchFamily="-106" charset="-128"/>
              </a:rPr>
              <a:t>A cube seen with a 2 point view</a:t>
            </a:r>
            <a:br>
              <a:rPr lang="en-US" sz="2800">
                <a:solidFill>
                  <a:srgbClr val="2E2E2E"/>
                </a:solidFill>
                <a:ea typeface="ＭＳ Ｐゴシック" pitchFamily="-106" charset="-128"/>
                <a:cs typeface="ＭＳ Ｐゴシック" pitchFamily="-106" charset="-128"/>
              </a:rPr>
            </a:br>
            <a:r>
              <a:rPr lang="en-US" sz="2800">
                <a:solidFill>
                  <a:srgbClr val="2E2E2E"/>
                </a:solidFill>
                <a:ea typeface="ＭＳ Ｐゴシック" pitchFamily="-106" charset="-128"/>
                <a:cs typeface="ＭＳ Ｐゴシック" pitchFamily="-106" charset="-128"/>
              </a:rPr>
              <a:t/>
            </a:r>
            <a:br>
              <a:rPr lang="en-US" sz="2800">
                <a:solidFill>
                  <a:srgbClr val="2E2E2E"/>
                </a:solidFill>
                <a:ea typeface="ＭＳ Ｐゴシック" pitchFamily="-106" charset="-128"/>
                <a:cs typeface="ＭＳ Ｐゴシック" pitchFamily="-106" charset="-128"/>
              </a:rPr>
            </a:br>
            <a:endParaRPr lang="en-US">
              <a:ea typeface="ＭＳ Ｐゴシック" pitchFamily="-106" charset="-128"/>
              <a:cs typeface="ＭＳ Ｐゴシック" pitchFamily="-106" charset="-128"/>
            </a:endParaRPr>
          </a:p>
        </p:txBody>
      </p:sp>
      <p:sp>
        <p:nvSpPr>
          <p:cNvPr id="63491" name="TextBox 9"/>
          <p:cNvSpPr txBox="1">
            <a:spLocks noChangeArrowheads="1"/>
          </p:cNvSpPr>
          <p:nvPr/>
        </p:nvSpPr>
        <p:spPr bwMode="auto">
          <a:xfrm>
            <a:off x="228600" y="1824038"/>
            <a:ext cx="8283575" cy="461962"/>
          </a:xfrm>
          <a:prstGeom prst="rect">
            <a:avLst/>
          </a:prstGeom>
          <a:noFill/>
          <a:ln w="9525">
            <a:noFill/>
            <a:miter lim="800000"/>
            <a:headEnd/>
            <a:tailEnd/>
          </a:ln>
        </p:spPr>
        <p:txBody>
          <a:bodyPr wrap="none">
            <a:prstTxWarp prst="textNoShape">
              <a:avLst/>
            </a:prstTxWarp>
            <a:spAutoFit/>
          </a:bodyPr>
          <a:lstStyle/>
          <a:p>
            <a:r>
              <a:rPr lang="en-US" sz="1200">
                <a:latin typeface="Verdana" pitchFamily="-106" charset="0"/>
                <a:ea typeface="Verdana" pitchFamily="-106" charset="0"/>
                <a:cs typeface="Verdana" pitchFamily="-106" charset="0"/>
              </a:rPr>
              <a:t>With more measurements we could calculate how a real object (with defined measurements) would look </a:t>
            </a:r>
            <a:br>
              <a:rPr lang="en-US" sz="1200">
                <a:latin typeface="Verdana" pitchFamily="-106" charset="0"/>
                <a:ea typeface="Verdana" pitchFamily="-106" charset="0"/>
                <a:cs typeface="Verdana" pitchFamily="-106" charset="0"/>
              </a:rPr>
            </a:br>
            <a:r>
              <a:rPr lang="en-US" sz="1200">
                <a:latin typeface="Verdana" pitchFamily="-106" charset="0"/>
                <a:ea typeface="Verdana" pitchFamily="-106" charset="0"/>
                <a:cs typeface="Verdana" pitchFamily="-106" charset="0"/>
              </a:rPr>
              <a:t>in our defined space.</a:t>
            </a:r>
          </a:p>
        </p:txBody>
      </p:sp>
      <p:pic>
        <p:nvPicPr>
          <p:cNvPr id="63492" name="Picture 10" descr="measure1.gif"/>
          <p:cNvPicPr>
            <a:picLocks noChangeAspect="1"/>
          </p:cNvPicPr>
          <p:nvPr/>
        </p:nvPicPr>
        <p:blipFill>
          <a:blip r:embed="rId2"/>
          <a:srcRect/>
          <a:stretch>
            <a:fillRect/>
          </a:stretch>
        </p:blipFill>
        <p:spPr bwMode="auto">
          <a:xfrm>
            <a:off x="381000" y="2438400"/>
            <a:ext cx="3787775" cy="3892550"/>
          </a:xfrm>
          <a:prstGeom prst="rect">
            <a:avLst/>
          </a:prstGeom>
          <a:noFill/>
          <a:ln w="9525">
            <a:noFill/>
            <a:miter lim="800000"/>
            <a:headEnd/>
            <a:tailEnd/>
          </a:ln>
        </p:spPr>
      </p:pic>
      <p:pic>
        <p:nvPicPr>
          <p:cNvPr id="63493" name="Picture 11" descr="perspec4a.gif"/>
          <p:cNvPicPr>
            <a:picLocks noChangeAspect="1"/>
          </p:cNvPicPr>
          <p:nvPr/>
        </p:nvPicPr>
        <p:blipFill>
          <a:blip r:embed="rId3"/>
          <a:srcRect/>
          <a:stretch>
            <a:fillRect/>
          </a:stretch>
        </p:blipFill>
        <p:spPr bwMode="auto">
          <a:xfrm>
            <a:off x="5715000" y="2667000"/>
            <a:ext cx="3213100" cy="3111500"/>
          </a:xfrm>
          <a:prstGeom prst="rect">
            <a:avLst/>
          </a:prstGeom>
          <a:noFill/>
          <a:ln w="9525">
            <a:noFill/>
            <a:miter lim="800000"/>
            <a:headEnd/>
            <a:tailEnd/>
          </a:ln>
        </p:spPr>
      </p:pic>
      <p:cxnSp>
        <p:nvCxnSpPr>
          <p:cNvPr id="63494" name="Straight Connector 13"/>
          <p:cNvCxnSpPr>
            <a:cxnSpLocks noChangeShapeType="1"/>
          </p:cNvCxnSpPr>
          <p:nvPr/>
        </p:nvCxnSpPr>
        <p:spPr bwMode="auto">
          <a:xfrm flipV="1">
            <a:off x="2590800" y="4343400"/>
            <a:ext cx="2362200" cy="1143000"/>
          </a:xfrm>
          <a:prstGeom prst="line">
            <a:avLst/>
          </a:prstGeom>
          <a:noFill/>
          <a:ln w="9525">
            <a:solidFill>
              <a:srgbClr val="0000FF"/>
            </a:solidFill>
            <a:round/>
            <a:headEnd/>
            <a:tailEnd/>
          </a:ln>
        </p:spPr>
      </p:cxnSp>
      <p:cxnSp>
        <p:nvCxnSpPr>
          <p:cNvPr id="63495" name="Straight Connector 17"/>
          <p:cNvCxnSpPr>
            <a:cxnSpLocks noChangeShapeType="1"/>
          </p:cNvCxnSpPr>
          <p:nvPr/>
        </p:nvCxnSpPr>
        <p:spPr bwMode="auto">
          <a:xfrm>
            <a:off x="3733800" y="4343400"/>
            <a:ext cx="1524000" cy="1588"/>
          </a:xfrm>
          <a:prstGeom prst="line">
            <a:avLst/>
          </a:prstGeom>
          <a:noFill/>
          <a:ln w="9525">
            <a:solidFill>
              <a:schemeClr val="tx1"/>
            </a:solidFill>
            <a:round/>
            <a:headEnd/>
            <a:tailEnd/>
          </a:ln>
        </p:spPr>
      </p:cxnSp>
      <p:cxnSp>
        <p:nvCxnSpPr>
          <p:cNvPr id="63496" name="Straight Connector 19"/>
          <p:cNvCxnSpPr>
            <a:cxnSpLocks noChangeShapeType="1"/>
          </p:cNvCxnSpPr>
          <p:nvPr/>
        </p:nvCxnSpPr>
        <p:spPr bwMode="auto">
          <a:xfrm flipV="1">
            <a:off x="2133600" y="4343400"/>
            <a:ext cx="2819400" cy="914400"/>
          </a:xfrm>
          <a:prstGeom prst="line">
            <a:avLst/>
          </a:prstGeom>
          <a:noFill/>
          <a:ln w="9525">
            <a:solidFill>
              <a:schemeClr val="tx1"/>
            </a:solidFill>
            <a:round/>
            <a:headEnd/>
            <a:tailEnd/>
          </a:ln>
        </p:spPr>
      </p:cxnSp>
      <p:sp>
        <p:nvSpPr>
          <p:cNvPr id="63497" name="TextBox 22"/>
          <p:cNvSpPr txBox="1">
            <a:spLocks noChangeArrowheads="1"/>
          </p:cNvSpPr>
          <p:nvPr/>
        </p:nvSpPr>
        <p:spPr bwMode="auto">
          <a:xfrm>
            <a:off x="4724400" y="4114800"/>
            <a:ext cx="476250" cy="246063"/>
          </a:xfrm>
          <a:prstGeom prst="rect">
            <a:avLst/>
          </a:prstGeom>
          <a:noFill/>
          <a:ln w="9525">
            <a:noFill/>
            <a:miter lim="800000"/>
            <a:headEnd/>
            <a:tailEnd/>
          </a:ln>
        </p:spPr>
        <p:txBody>
          <a:bodyPr wrap="none">
            <a:prstTxWarp prst="textNoShape">
              <a:avLst/>
            </a:prstTxWarp>
            <a:spAutoFit/>
          </a:bodyPr>
          <a:lstStyle/>
          <a:p>
            <a:r>
              <a:rPr lang="en-US" sz="1000">
                <a:latin typeface="Verdana" pitchFamily="-106" charset="0"/>
                <a:ea typeface="Verdana" pitchFamily="-106" charset="0"/>
                <a:cs typeface="Verdana" pitchFamily="-106" charset="0"/>
              </a:rPr>
              <a:t>VP 2</a:t>
            </a:r>
          </a:p>
        </p:txBody>
      </p:sp>
      <p:cxnSp>
        <p:nvCxnSpPr>
          <p:cNvPr id="63498" name="Straight Connector 24"/>
          <p:cNvCxnSpPr>
            <a:cxnSpLocks noChangeShapeType="1"/>
          </p:cNvCxnSpPr>
          <p:nvPr/>
        </p:nvCxnSpPr>
        <p:spPr bwMode="auto">
          <a:xfrm rot="5400000" flipH="1" flipV="1">
            <a:off x="680244" y="2748756"/>
            <a:ext cx="1905000" cy="1284288"/>
          </a:xfrm>
          <a:prstGeom prst="line">
            <a:avLst/>
          </a:prstGeom>
          <a:noFill/>
          <a:ln w="12700">
            <a:solidFill>
              <a:srgbClr val="D88FFF"/>
            </a:solidFill>
            <a:round/>
            <a:headEnd/>
            <a:tailEnd/>
          </a:ln>
        </p:spPr>
      </p:cxnSp>
      <p:cxnSp>
        <p:nvCxnSpPr>
          <p:cNvPr id="63499" name="Straight Connector 26"/>
          <p:cNvCxnSpPr>
            <a:cxnSpLocks noChangeShapeType="1"/>
          </p:cNvCxnSpPr>
          <p:nvPr/>
        </p:nvCxnSpPr>
        <p:spPr bwMode="auto">
          <a:xfrm rot="16200000" flipH="1">
            <a:off x="2657475" y="2055813"/>
            <a:ext cx="1922463" cy="2687637"/>
          </a:xfrm>
          <a:prstGeom prst="line">
            <a:avLst/>
          </a:prstGeom>
          <a:noFill/>
          <a:ln w="9525">
            <a:solidFill>
              <a:srgbClr val="D88FFF"/>
            </a:solidFill>
            <a:round/>
            <a:headEnd/>
            <a:tailEnd/>
          </a:ln>
        </p:spPr>
      </p:cxn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a:xfrm>
            <a:off x="0" y="0"/>
            <a:ext cx="9144000" cy="2286000"/>
          </a:xfrm>
          <a:solidFill>
            <a:schemeClr val="accent1"/>
          </a:solidFill>
        </p:spPr>
        <p:txBody>
          <a:bodyPr anchor="t"/>
          <a:lstStyle/>
          <a:p>
            <a:pPr algn="r" eaLnBrk="1" hangingPunct="1"/>
            <a:r>
              <a:rPr lang="en-US">
                <a:solidFill>
                  <a:srgbClr val="2E2E2E"/>
                </a:solidFill>
                <a:ea typeface="ＭＳ Ｐゴシック" pitchFamily="-106" charset="-128"/>
                <a:cs typeface="ＭＳ Ｐゴシック" pitchFamily="-106" charset="-128"/>
              </a:rPr>
              <a:t>Perspective</a:t>
            </a:r>
            <a:br>
              <a:rPr lang="en-US">
                <a:solidFill>
                  <a:srgbClr val="2E2E2E"/>
                </a:solidFill>
                <a:ea typeface="ＭＳ Ｐゴシック" pitchFamily="-106" charset="-128"/>
                <a:cs typeface="ＭＳ Ｐゴシック" pitchFamily="-106" charset="-128"/>
              </a:rPr>
            </a:br>
            <a:r>
              <a:rPr lang="en-US" sz="2800">
                <a:solidFill>
                  <a:srgbClr val="2E2E2E"/>
                </a:solidFill>
                <a:ea typeface="ＭＳ Ｐゴシック" pitchFamily="-106" charset="-128"/>
                <a:cs typeface="ＭＳ Ｐゴシック" pitchFamily="-106" charset="-128"/>
              </a:rPr>
              <a:t>A cube seen with a 2 point view</a:t>
            </a:r>
            <a:br>
              <a:rPr lang="en-US" sz="2800">
                <a:solidFill>
                  <a:srgbClr val="2E2E2E"/>
                </a:solidFill>
                <a:ea typeface="ＭＳ Ｐゴシック" pitchFamily="-106" charset="-128"/>
                <a:cs typeface="ＭＳ Ｐゴシック" pitchFamily="-106" charset="-128"/>
              </a:rPr>
            </a:br>
            <a:r>
              <a:rPr lang="en-US" sz="2800">
                <a:solidFill>
                  <a:srgbClr val="2E2E2E"/>
                </a:solidFill>
                <a:ea typeface="ＭＳ Ｐゴシック" pitchFamily="-106" charset="-128"/>
                <a:cs typeface="ＭＳ Ｐゴシック" pitchFamily="-106" charset="-128"/>
              </a:rPr>
              <a:t/>
            </a:r>
            <a:br>
              <a:rPr lang="en-US" sz="2800">
                <a:solidFill>
                  <a:srgbClr val="2E2E2E"/>
                </a:solidFill>
                <a:ea typeface="ＭＳ Ｐゴシック" pitchFamily="-106" charset="-128"/>
                <a:cs typeface="ＭＳ Ｐゴシック" pitchFamily="-106" charset="-128"/>
              </a:rPr>
            </a:br>
            <a:endParaRPr lang="en-US">
              <a:ea typeface="ＭＳ Ｐゴシック" pitchFamily="-106" charset="-128"/>
              <a:cs typeface="ＭＳ Ｐゴシック" pitchFamily="-106" charset="-128"/>
            </a:endParaRPr>
          </a:p>
        </p:txBody>
      </p:sp>
      <p:pic>
        <p:nvPicPr>
          <p:cNvPr id="14" name="Picture 13" descr="Perspective_Drawing_of_a_City_by_actionjdjackson.jpg"/>
          <p:cNvPicPr>
            <a:picLocks noChangeAspect="1"/>
          </p:cNvPicPr>
          <p:nvPr/>
        </p:nvPicPr>
        <p:blipFill>
          <a:blip r:embed="rId2"/>
          <a:stretch>
            <a:fillRect/>
          </a:stretch>
        </p:blipFill>
        <p:spPr>
          <a:xfrm>
            <a:off x="0" y="1447800"/>
            <a:ext cx="6019800" cy="4376896"/>
          </a:xfrm>
          <a:prstGeom prst="rect">
            <a:avLst/>
          </a:prstGeom>
        </p:spPr>
      </p:pic>
      <p:pic>
        <p:nvPicPr>
          <p:cNvPr id="12" name="Picture 11" descr="images-1.jpg"/>
          <p:cNvPicPr>
            <a:picLocks noChangeAspect="1"/>
          </p:cNvPicPr>
          <p:nvPr/>
        </p:nvPicPr>
        <p:blipFill>
          <a:blip r:embed="rId3"/>
          <a:stretch>
            <a:fillRect/>
          </a:stretch>
        </p:blipFill>
        <p:spPr>
          <a:xfrm>
            <a:off x="5689600" y="4495800"/>
            <a:ext cx="3454400" cy="2362200"/>
          </a:xfrm>
          <a:prstGeom prst="rect">
            <a:avLst/>
          </a:prstGeom>
        </p:spPr>
      </p:pic>
      <p:sp>
        <p:nvSpPr>
          <p:cNvPr id="15" name="TextBox 14"/>
          <p:cNvSpPr txBox="1"/>
          <p:nvPr/>
        </p:nvSpPr>
        <p:spPr>
          <a:xfrm>
            <a:off x="76200" y="5867400"/>
            <a:ext cx="4201090" cy="830997"/>
          </a:xfrm>
          <a:prstGeom prst="rect">
            <a:avLst/>
          </a:prstGeom>
          <a:noFill/>
        </p:spPr>
        <p:txBody>
          <a:bodyPr wrap="none" rtlCol="0">
            <a:spAutoFit/>
          </a:bodyPr>
          <a:lstStyle/>
          <a:p>
            <a:r>
              <a:rPr lang="en-US" sz="1600" dirty="0" smtClean="0">
                <a:latin typeface="+mn-lt"/>
              </a:rPr>
              <a:t>Because a city is built in an orthogonal plan,</a:t>
            </a:r>
          </a:p>
          <a:p>
            <a:r>
              <a:rPr lang="en-US" sz="1600" dirty="0" smtClean="0">
                <a:latin typeface="+mn-lt"/>
              </a:rPr>
              <a:t>The whole view can be built with only 2 </a:t>
            </a:r>
          </a:p>
          <a:p>
            <a:r>
              <a:rPr lang="en-US" sz="1600" dirty="0" smtClean="0">
                <a:latin typeface="+mn-lt"/>
              </a:rPr>
              <a:t>vanishing points.</a:t>
            </a:r>
            <a:endParaRPr lang="en-US" sz="1600" dirty="0">
              <a:latin typeface="+mn-lt"/>
            </a:endParaRPr>
          </a:p>
        </p:txBody>
      </p:sp>
      <p:cxnSp>
        <p:nvCxnSpPr>
          <p:cNvPr id="17" name="Straight Arrow Connector 16"/>
          <p:cNvCxnSpPr/>
          <p:nvPr/>
        </p:nvCxnSpPr>
        <p:spPr bwMode="auto">
          <a:xfrm rot="16200000" flipH="1">
            <a:off x="7924800" y="3962400"/>
            <a:ext cx="1676400" cy="152400"/>
          </a:xfrm>
          <a:prstGeom prst="straightConnector1">
            <a:avLst/>
          </a:prstGeom>
          <a:solidFill>
            <a:schemeClr val="accent1"/>
          </a:solidFill>
          <a:ln w="9525" cap="flat" cmpd="sng" algn="ctr">
            <a:solidFill>
              <a:srgbClr val="FF0000"/>
            </a:solidFill>
            <a:prstDash val="solid"/>
            <a:round/>
            <a:headEnd type="none" w="med" len="med"/>
            <a:tailEnd type="arrow"/>
          </a:ln>
          <a:effectLst/>
        </p:spPr>
      </p:cxnSp>
      <p:cxnSp>
        <p:nvCxnSpPr>
          <p:cNvPr id="19" name="Straight Arrow Connector 18"/>
          <p:cNvCxnSpPr/>
          <p:nvPr/>
        </p:nvCxnSpPr>
        <p:spPr bwMode="auto">
          <a:xfrm rot="5400000">
            <a:off x="6819900" y="3543300"/>
            <a:ext cx="1981200" cy="533400"/>
          </a:xfrm>
          <a:prstGeom prst="straightConnector1">
            <a:avLst/>
          </a:prstGeom>
          <a:solidFill>
            <a:schemeClr val="accent1"/>
          </a:solidFill>
          <a:ln w="9525" cap="flat" cmpd="sng" algn="ctr">
            <a:solidFill>
              <a:srgbClr val="660066"/>
            </a:solidFill>
            <a:prstDash val="solid"/>
            <a:round/>
            <a:headEnd type="none" w="med" len="med"/>
            <a:tailEnd type="arrow"/>
          </a:ln>
          <a:effectLst/>
        </p:spPr>
      </p:cxnSp>
      <p:sp>
        <p:nvSpPr>
          <p:cNvPr id="20" name="TextBox 19"/>
          <p:cNvSpPr txBox="1"/>
          <p:nvPr/>
        </p:nvSpPr>
        <p:spPr>
          <a:xfrm>
            <a:off x="6019800" y="2209800"/>
            <a:ext cx="3124200" cy="738664"/>
          </a:xfrm>
          <a:prstGeom prst="rect">
            <a:avLst/>
          </a:prstGeom>
          <a:noFill/>
        </p:spPr>
        <p:txBody>
          <a:bodyPr wrap="square" rtlCol="0">
            <a:spAutoFit/>
          </a:bodyPr>
          <a:lstStyle/>
          <a:p>
            <a:r>
              <a:rPr lang="en-US" sz="1400" dirty="0" smtClean="0">
                <a:solidFill>
                  <a:srgbClr val="FF0000"/>
                </a:solidFill>
                <a:latin typeface="+mn-lt"/>
              </a:rPr>
              <a:t>Objects placed in a different angle to the viewer will have different vanishing points.</a:t>
            </a:r>
            <a:endParaRPr lang="en-US" sz="1400" dirty="0">
              <a:solidFill>
                <a:srgbClr val="FF0000"/>
              </a:solidFill>
              <a:latin typeface="+mn-lt"/>
            </a:endParaRPr>
          </a:p>
        </p:txBody>
      </p:sp>
      <p:cxnSp>
        <p:nvCxnSpPr>
          <p:cNvPr id="22" name="Straight Connector 21"/>
          <p:cNvCxnSpPr/>
          <p:nvPr/>
        </p:nvCxnSpPr>
        <p:spPr bwMode="auto">
          <a:xfrm flipV="1">
            <a:off x="7772400" y="5257800"/>
            <a:ext cx="1295400" cy="9144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24" name="Straight Connector 23"/>
          <p:cNvCxnSpPr/>
          <p:nvPr/>
        </p:nvCxnSpPr>
        <p:spPr bwMode="auto">
          <a:xfrm flipV="1">
            <a:off x="7772400" y="5257800"/>
            <a:ext cx="1295400" cy="4572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26" name="Straight Connector 25"/>
          <p:cNvCxnSpPr/>
          <p:nvPr/>
        </p:nvCxnSpPr>
        <p:spPr bwMode="auto">
          <a:xfrm>
            <a:off x="7848600" y="5029200"/>
            <a:ext cx="1219200" cy="2286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33" name="Straight Connector 32"/>
          <p:cNvCxnSpPr/>
          <p:nvPr/>
        </p:nvCxnSpPr>
        <p:spPr bwMode="auto">
          <a:xfrm rot="5400000" flipH="1" flipV="1">
            <a:off x="6934200" y="5257800"/>
            <a:ext cx="914400" cy="914400"/>
          </a:xfrm>
          <a:prstGeom prst="line">
            <a:avLst/>
          </a:prstGeom>
          <a:solidFill>
            <a:schemeClr val="accent1"/>
          </a:solidFill>
          <a:ln w="9525" cap="flat" cmpd="sng" algn="ctr">
            <a:solidFill>
              <a:srgbClr val="660066"/>
            </a:solidFill>
            <a:prstDash val="solid"/>
            <a:round/>
            <a:headEnd type="none" w="med" len="med"/>
            <a:tailEnd type="none" w="med" len="med"/>
          </a:ln>
          <a:effectLst/>
        </p:spPr>
      </p:cxnSp>
      <p:cxnSp>
        <p:nvCxnSpPr>
          <p:cNvPr id="35" name="Straight Connector 34"/>
          <p:cNvCxnSpPr/>
          <p:nvPr/>
        </p:nvCxnSpPr>
        <p:spPr bwMode="auto">
          <a:xfrm flipV="1">
            <a:off x="7010400" y="5257800"/>
            <a:ext cx="838200" cy="457200"/>
          </a:xfrm>
          <a:prstGeom prst="line">
            <a:avLst/>
          </a:prstGeom>
          <a:solidFill>
            <a:schemeClr val="accent1"/>
          </a:solidFill>
          <a:ln w="9525" cap="flat" cmpd="sng" algn="ctr">
            <a:solidFill>
              <a:srgbClr val="660066"/>
            </a:solidFill>
            <a:prstDash val="solid"/>
            <a:round/>
            <a:headEnd type="none" w="med" len="med"/>
            <a:tailEnd type="none" w="med" len="med"/>
          </a:ln>
          <a:effectLst/>
        </p:spPr>
      </p:cxnSp>
      <p:cxnSp>
        <p:nvCxnSpPr>
          <p:cNvPr id="40" name="Straight Connector 39"/>
          <p:cNvCxnSpPr/>
          <p:nvPr/>
        </p:nvCxnSpPr>
        <p:spPr bwMode="auto">
          <a:xfrm>
            <a:off x="6553200" y="5029200"/>
            <a:ext cx="1295400" cy="228600"/>
          </a:xfrm>
          <a:prstGeom prst="line">
            <a:avLst/>
          </a:prstGeom>
          <a:solidFill>
            <a:schemeClr val="accent1"/>
          </a:solidFill>
          <a:ln w="9525" cap="flat" cmpd="sng" algn="ctr">
            <a:solidFill>
              <a:srgbClr val="660066"/>
            </a:solidFill>
            <a:prstDash val="solid"/>
            <a:round/>
            <a:headEnd type="none" w="med" len="med"/>
            <a:tailEnd type="none" w="med" len="med"/>
          </a:ln>
          <a:effectLst/>
        </p:spPr>
      </p:cxnSp>
      <p:cxnSp>
        <p:nvCxnSpPr>
          <p:cNvPr id="43" name="Straight Connector 42"/>
          <p:cNvCxnSpPr/>
          <p:nvPr/>
        </p:nvCxnSpPr>
        <p:spPr bwMode="auto">
          <a:xfrm>
            <a:off x="6629400" y="4724400"/>
            <a:ext cx="1219200" cy="533400"/>
          </a:xfrm>
          <a:prstGeom prst="line">
            <a:avLst/>
          </a:prstGeom>
          <a:solidFill>
            <a:schemeClr val="accent1"/>
          </a:solidFill>
          <a:ln w="9525" cap="flat" cmpd="sng" algn="ctr">
            <a:solidFill>
              <a:srgbClr val="660066"/>
            </a:solidFill>
            <a:prstDash val="solid"/>
            <a:round/>
            <a:headEnd type="none" w="med" len="med"/>
            <a:tailEnd type="none" w="med" len="med"/>
          </a:ln>
          <a:effectLst/>
        </p:spPr>
      </p:cxnSp>
      <p:cxnSp>
        <p:nvCxnSpPr>
          <p:cNvPr id="48" name="Straight Connector 47"/>
          <p:cNvCxnSpPr/>
          <p:nvPr/>
        </p:nvCxnSpPr>
        <p:spPr bwMode="auto">
          <a:xfrm flipV="1">
            <a:off x="6324600" y="5257800"/>
            <a:ext cx="762000" cy="685800"/>
          </a:xfrm>
          <a:prstGeom prst="line">
            <a:avLst/>
          </a:prstGeom>
          <a:solidFill>
            <a:schemeClr val="accent1"/>
          </a:solidFill>
          <a:ln w="9525" cap="flat" cmpd="sng" algn="ctr">
            <a:solidFill>
              <a:srgbClr val="3366FF"/>
            </a:solidFill>
            <a:prstDash val="solid"/>
            <a:round/>
            <a:headEnd type="none" w="med" len="med"/>
            <a:tailEnd type="none" w="med" len="med"/>
          </a:ln>
          <a:effectLst/>
        </p:spPr>
      </p:cxnSp>
      <p:cxnSp>
        <p:nvCxnSpPr>
          <p:cNvPr id="57" name="Straight Connector 56"/>
          <p:cNvCxnSpPr/>
          <p:nvPr/>
        </p:nvCxnSpPr>
        <p:spPr bwMode="auto">
          <a:xfrm flipV="1">
            <a:off x="6324600" y="5257800"/>
            <a:ext cx="762000" cy="228600"/>
          </a:xfrm>
          <a:prstGeom prst="line">
            <a:avLst/>
          </a:prstGeom>
          <a:solidFill>
            <a:schemeClr val="accent1"/>
          </a:solidFill>
          <a:ln w="9525" cap="flat" cmpd="sng" algn="ctr">
            <a:solidFill>
              <a:srgbClr val="3366FF"/>
            </a:solidFill>
            <a:prstDash val="solid"/>
            <a:round/>
            <a:headEnd type="none" w="med" len="med"/>
            <a:tailEnd type="none" w="med" len="med"/>
          </a:ln>
          <a:effectLst/>
        </p:spPr>
      </p:cxnSp>
      <p:cxnSp>
        <p:nvCxnSpPr>
          <p:cNvPr id="70" name="Straight Arrow Connector 69"/>
          <p:cNvCxnSpPr/>
          <p:nvPr/>
        </p:nvCxnSpPr>
        <p:spPr bwMode="auto">
          <a:xfrm rot="5400000">
            <a:off x="5981700" y="3467100"/>
            <a:ext cx="1752600" cy="914400"/>
          </a:xfrm>
          <a:prstGeom prst="straightConnector1">
            <a:avLst/>
          </a:prstGeom>
          <a:solidFill>
            <a:schemeClr val="accent1"/>
          </a:solidFill>
          <a:ln w="9525" cap="flat" cmpd="sng" algn="ctr">
            <a:solidFill>
              <a:srgbClr val="3366FF"/>
            </a:solidFill>
            <a:prstDash val="solid"/>
            <a:round/>
            <a:headEnd type="none" w="med" len="med"/>
            <a:tailEnd type="arrow"/>
          </a:ln>
          <a:effectLst/>
        </p:spPr>
      </p:cxn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a:xfrm>
            <a:off x="0" y="0"/>
            <a:ext cx="9144000" cy="2286000"/>
          </a:xfrm>
          <a:solidFill>
            <a:schemeClr val="accent1"/>
          </a:solidFill>
        </p:spPr>
        <p:txBody>
          <a:bodyPr anchor="t"/>
          <a:lstStyle/>
          <a:p>
            <a:pPr algn="r" eaLnBrk="1" hangingPunct="1"/>
            <a:r>
              <a:rPr lang="en-US">
                <a:solidFill>
                  <a:srgbClr val="2E2E2E"/>
                </a:solidFill>
                <a:ea typeface="ＭＳ Ｐゴシック" pitchFamily="-106" charset="-128"/>
                <a:cs typeface="ＭＳ Ｐゴシック" pitchFamily="-106" charset="-128"/>
              </a:rPr>
              <a:t>Perspective</a:t>
            </a:r>
            <a:br>
              <a:rPr lang="en-US">
                <a:solidFill>
                  <a:srgbClr val="2E2E2E"/>
                </a:solidFill>
                <a:ea typeface="ＭＳ Ｐゴシック" pitchFamily="-106" charset="-128"/>
                <a:cs typeface="ＭＳ Ｐゴシック" pitchFamily="-106" charset="-128"/>
              </a:rPr>
            </a:br>
            <a:r>
              <a:rPr lang="en-US" sz="2800">
                <a:solidFill>
                  <a:srgbClr val="2E2E2E"/>
                </a:solidFill>
                <a:ea typeface="ＭＳ Ｐゴシック" pitchFamily="-106" charset="-128"/>
                <a:cs typeface="ＭＳ Ｐゴシック" pitchFamily="-106" charset="-128"/>
              </a:rPr>
              <a:t>2 point perspective</a:t>
            </a:r>
            <a:br>
              <a:rPr lang="en-US" sz="2800">
                <a:solidFill>
                  <a:srgbClr val="2E2E2E"/>
                </a:solidFill>
                <a:ea typeface="ＭＳ Ｐゴシック" pitchFamily="-106" charset="-128"/>
                <a:cs typeface="ＭＳ Ｐゴシック" pitchFamily="-106" charset="-128"/>
              </a:rPr>
            </a:br>
            <a:r>
              <a:rPr lang="en-US" sz="2000">
                <a:solidFill>
                  <a:srgbClr val="2E2E2E"/>
                </a:solidFill>
                <a:ea typeface="ＭＳ Ｐゴシック" pitchFamily="-106" charset="-128"/>
                <a:cs typeface="ＭＳ Ｐゴシック" pitchFamily="-106" charset="-128"/>
              </a:rPr>
              <a:t>(typical interior situation</a:t>
            </a:r>
            <a:br>
              <a:rPr lang="en-US" sz="2000">
                <a:solidFill>
                  <a:srgbClr val="2E2E2E"/>
                </a:solidFill>
                <a:ea typeface="ＭＳ Ｐゴシック" pitchFamily="-106" charset="-128"/>
                <a:cs typeface="ＭＳ Ｐゴシック" pitchFamily="-106" charset="-128"/>
              </a:rPr>
            </a:br>
            <a:r>
              <a:rPr lang="en-US" sz="2000">
                <a:solidFill>
                  <a:srgbClr val="2E2E2E"/>
                </a:solidFill>
                <a:ea typeface="ＭＳ Ｐゴシック" pitchFamily="-106" charset="-128"/>
                <a:cs typeface="ＭＳ Ｐゴシック" pitchFamily="-106" charset="-128"/>
              </a:rPr>
              <a:t>Side view)</a:t>
            </a:r>
            <a:endParaRPr lang="en-US">
              <a:ea typeface="ＭＳ Ｐゴシック" pitchFamily="-106" charset="-128"/>
              <a:cs typeface="ＭＳ Ｐゴシック" pitchFamily="-106" charset="-128"/>
            </a:endParaRPr>
          </a:p>
        </p:txBody>
      </p:sp>
      <p:pic>
        <p:nvPicPr>
          <p:cNvPr id="64515" name="Picture 4"/>
          <p:cNvPicPr>
            <a:picLocks noChangeAspect="1" noChangeArrowheads="1"/>
          </p:cNvPicPr>
          <p:nvPr/>
        </p:nvPicPr>
        <p:blipFill>
          <a:blip r:embed="rId2"/>
          <a:srcRect/>
          <a:stretch>
            <a:fillRect/>
          </a:stretch>
        </p:blipFill>
        <p:spPr bwMode="auto">
          <a:xfrm>
            <a:off x="0" y="0"/>
            <a:ext cx="4622800" cy="6858000"/>
          </a:xfrm>
          <a:prstGeom prst="rect">
            <a:avLst/>
          </a:prstGeom>
          <a:noFill/>
          <a:ln w="9525">
            <a:noFill/>
            <a:miter lim="800000"/>
            <a:headEnd/>
            <a:tailEnd/>
          </a:ln>
        </p:spPr>
      </p:pic>
      <p:sp>
        <p:nvSpPr>
          <p:cNvPr id="64516" name="Rectangle 5"/>
          <p:cNvSpPr>
            <a:spLocks noChangeArrowheads="1"/>
          </p:cNvSpPr>
          <p:nvPr/>
        </p:nvSpPr>
        <p:spPr bwMode="auto">
          <a:xfrm>
            <a:off x="4648200" y="6024563"/>
            <a:ext cx="1676400" cy="757237"/>
          </a:xfrm>
          <a:prstGeom prst="rect">
            <a:avLst/>
          </a:prstGeom>
          <a:noFill/>
          <a:ln w="9525">
            <a:noFill/>
            <a:miter lim="800000"/>
            <a:headEnd/>
            <a:tailEnd/>
          </a:ln>
        </p:spPr>
        <p:txBody>
          <a:bodyPr>
            <a:prstTxWarp prst="textNoShape">
              <a:avLst/>
            </a:prstTxWarp>
            <a:spAutoFit/>
          </a:bodyPr>
          <a:lstStyle/>
          <a:p>
            <a:pPr eaLnBrk="1" hangingPunct="1">
              <a:spcBef>
                <a:spcPct val="30000"/>
              </a:spcBef>
            </a:pPr>
            <a:r>
              <a:rPr lang="en-US" sz="1200" b="1">
                <a:solidFill>
                  <a:srgbClr val="000000"/>
                </a:solidFill>
                <a:latin typeface="Times New Roman" pitchFamily="-106" charset="0"/>
              </a:rPr>
              <a:t>Rene Magritte</a:t>
            </a:r>
          </a:p>
          <a:p>
            <a:pPr eaLnBrk="1" hangingPunct="1">
              <a:spcBef>
                <a:spcPct val="30000"/>
              </a:spcBef>
            </a:pPr>
            <a:r>
              <a:rPr lang="en-US" sz="1200">
                <a:solidFill>
                  <a:srgbClr val="000000"/>
                </a:solidFill>
                <a:latin typeface="Times New Roman" pitchFamily="-106" charset="0"/>
              </a:rPr>
              <a:t>French Surrealist artist.</a:t>
            </a:r>
          </a:p>
          <a:p>
            <a:pPr eaLnBrk="1" hangingPunct="1">
              <a:spcBef>
                <a:spcPct val="30000"/>
              </a:spcBef>
            </a:pPr>
            <a:r>
              <a:rPr lang="en-US" sz="1200">
                <a:solidFill>
                  <a:srgbClr val="000000"/>
                </a:solidFill>
                <a:latin typeface="Times New Roman" pitchFamily="-106" charset="0"/>
              </a:rPr>
              <a:t>1898-1967</a:t>
            </a:r>
            <a:endParaRPr lang="en-US"/>
          </a:p>
        </p:txBody>
      </p:sp>
      <p:cxnSp>
        <p:nvCxnSpPr>
          <p:cNvPr id="64517" name="Straight Connector 5"/>
          <p:cNvCxnSpPr>
            <a:cxnSpLocks noChangeShapeType="1"/>
          </p:cNvCxnSpPr>
          <p:nvPr/>
        </p:nvCxnSpPr>
        <p:spPr bwMode="auto">
          <a:xfrm rot="5400000">
            <a:off x="6668294" y="3999706"/>
            <a:ext cx="1447800" cy="1588"/>
          </a:xfrm>
          <a:prstGeom prst="line">
            <a:avLst/>
          </a:prstGeom>
          <a:noFill/>
          <a:ln w="9525">
            <a:solidFill>
              <a:schemeClr val="tx1"/>
            </a:solidFill>
            <a:round/>
            <a:headEnd/>
            <a:tailEnd/>
          </a:ln>
        </p:spPr>
      </p:cxnSp>
      <p:cxnSp>
        <p:nvCxnSpPr>
          <p:cNvPr id="64518" name="Straight Connector 7"/>
          <p:cNvCxnSpPr>
            <a:cxnSpLocks noChangeShapeType="1"/>
          </p:cNvCxnSpPr>
          <p:nvPr/>
        </p:nvCxnSpPr>
        <p:spPr bwMode="auto">
          <a:xfrm>
            <a:off x="7392988" y="4722813"/>
            <a:ext cx="762000" cy="533400"/>
          </a:xfrm>
          <a:prstGeom prst="line">
            <a:avLst/>
          </a:prstGeom>
          <a:noFill/>
          <a:ln w="9525">
            <a:solidFill>
              <a:schemeClr val="tx1"/>
            </a:solidFill>
            <a:round/>
            <a:headEnd/>
            <a:tailEnd/>
          </a:ln>
        </p:spPr>
      </p:cxnSp>
      <p:cxnSp>
        <p:nvCxnSpPr>
          <p:cNvPr id="64519" name="Straight Connector 9"/>
          <p:cNvCxnSpPr>
            <a:cxnSpLocks noChangeShapeType="1"/>
          </p:cNvCxnSpPr>
          <p:nvPr/>
        </p:nvCxnSpPr>
        <p:spPr bwMode="auto">
          <a:xfrm rot="10800000" flipV="1">
            <a:off x="6478588" y="4722813"/>
            <a:ext cx="914400" cy="304800"/>
          </a:xfrm>
          <a:prstGeom prst="line">
            <a:avLst/>
          </a:prstGeom>
          <a:noFill/>
          <a:ln w="9525">
            <a:solidFill>
              <a:schemeClr val="tx1"/>
            </a:solidFill>
            <a:round/>
            <a:headEnd/>
            <a:tailEnd/>
          </a:ln>
        </p:spPr>
      </p:cxnSp>
      <p:cxnSp>
        <p:nvCxnSpPr>
          <p:cNvPr id="64520" name="Straight Connector 11"/>
          <p:cNvCxnSpPr>
            <a:cxnSpLocks noChangeShapeType="1"/>
          </p:cNvCxnSpPr>
          <p:nvPr/>
        </p:nvCxnSpPr>
        <p:spPr bwMode="auto">
          <a:xfrm rot="10800000" flipV="1">
            <a:off x="7392988" y="4418013"/>
            <a:ext cx="914400" cy="304800"/>
          </a:xfrm>
          <a:prstGeom prst="line">
            <a:avLst/>
          </a:prstGeom>
          <a:noFill/>
          <a:ln w="9525">
            <a:solidFill>
              <a:schemeClr val="tx1">
                <a:alpha val="50195"/>
              </a:schemeClr>
            </a:solidFill>
            <a:round/>
            <a:headEnd/>
            <a:tailEnd/>
          </a:ln>
        </p:spPr>
      </p:cxnSp>
      <p:cxnSp>
        <p:nvCxnSpPr>
          <p:cNvPr id="64521" name="Straight Connector 25"/>
          <p:cNvCxnSpPr>
            <a:cxnSpLocks noChangeShapeType="1"/>
          </p:cNvCxnSpPr>
          <p:nvPr/>
        </p:nvCxnSpPr>
        <p:spPr bwMode="auto">
          <a:xfrm flipV="1">
            <a:off x="0" y="2514600"/>
            <a:ext cx="6172200" cy="152400"/>
          </a:xfrm>
          <a:prstGeom prst="line">
            <a:avLst/>
          </a:prstGeom>
          <a:noFill/>
          <a:ln w="9525">
            <a:solidFill>
              <a:schemeClr val="tx1"/>
            </a:solidFill>
            <a:round/>
            <a:headEnd/>
            <a:tailEnd/>
          </a:ln>
        </p:spPr>
      </p:cxnSp>
      <p:cxnSp>
        <p:nvCxnSpPr>
          <p:cNvPr id="64522" name="Straight Connector 28"/>
          <p:cNvCxnSpPr>
            <a:cxnSpLocks noChangeShapeType="1"/>
          </p:cNvCxnSpPr>
          <p:nvPr/>
        </p:nvCxnSpPr>
        <p:spPr bwMode="auto">
          <a:xfrm flipV="1">
            <a:off x="0" y="4648200"/>
            <a:ext cx="6019800" cy="1828800"/>
          </a:xfrm>
          <a:prstGeom prst="line">
            <a:avLst/>
          </a:prstGeom>
          <a:noFill/>
          <a:ln w="9525">
            <a:solidFill>
              <a:schemeClr val="tx1"/>
            </a:solidFill>
            <a:round/>
            <a:headEnd/>
            <a:tailEnd/>
          </a:ln>
        </p:spPr>
      </p:cxnSp>
      <p:cxnSp>
        <p:nvCxnSpPr>
          <p:cNvPr id="64523" name="Straight Connector 7"/>
          <p:cNvCxnSpPr>
            <a:cxnSpLocks noChangeShapeType="1"/>
          </p:cNvCxnSpPr>
          <p:nvPr/>
        </p:nvCxnSpPr>
        <p:spPr bwMode="auto">
          <a:xfrm>
            <a:off x="0" y="5715000"/>
            <a:ext cx="838200" cy="685800"/>
          </a:xfrm>
          <a:prstGeom prst="line">
            <a:avLst/>
          </a:prstGeom>
          <a:noFill/>
          <a:ln w="9525">
            <a:solidFill>
              <a:schemeClr val="tx1"/>
            </a:solidFill>
            <a:round/>
            <a:headEnd/>
            <a:tailEnd/>
          </a:ln>
        </p:spPr>
      </p:cxn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a:xfrm>
            <a:off x="0" y="0"/>
            <a:ext cx="9144000" cy="2286000"/>
          </a:xfrm>
          <a:solidFill>
            <a:schemeClr val="accent1"/>
          </a:solidFill>
        </p:spPr>
        <p:txBody>
          <a:bodyPr anchor="t"/>
          <a:lstStyle/>
          <a:p>
            <a:pPr algn="r" eaLnBrk="1" hangingPunct="1"/>
            <a:r>
              <a:rPr lang="en-US" dirty="0">
                <a:solidFill>
                  <a:srgbClr val="2E2E2E"/>
                </a:solidFill>
                <a:ea typeface="ＭＳ Ｐゴシック" pitchFamily="-106" charset="-128"/>
                <a:cs typeface="ＭＳ Ｐゴシック" pitchFamily="-106" charset="-128"/>
              </a:rPr>
              <a:t>Perspective</a:t>
            </a:r>
            <a:br>
              <a:rPr lang="en-US" dirty="0">
                <a:solidFill>
                  <a:srgbClr val="2E2E2E"/>
                </a:solidFill>
                <a:ea typeface="ＭＳ Ｐゴシック" pitchFamily="-106" charset="-128"/>
                <a:cs typeface="ＭＳ Ｐゴシック" pitchFamily="-106" charset="-128"/>
              </a:rPr>
            </a:br>
            <a:r>
              <a:rPr lang="en-US" sz="2800" dirty="0">
                <a:solidFill>
                  <a:srgbClr val="2E2E2E"/>
                </a:solidFill>
                <a:ea typeface="ＭＳ Ｐゴシック" pitchFamily="-106" charset="-128"/>
                <a:cs typeface="ＭＳ Ｐゴシック" pitchFamily="-106" charset="-128"/>
              </a:rPr>
              <a:t>2 point perspective</a:t>
            </a:r>
            <a:r>
              <a:rPr lang="en-US" sz="2800" dirty="0" smtClean="0">
                <a:solidFill>
                  <a:srgbClr val="2E2E2E"/>
                </a:solidFill>
                <a:ea typeface="ＭＳ Ｐゴシック" pitchFamily="-106" charset="-128"/>
                <a:cs typeface="ＭＳ Ｐゴシック" pitchFamily="-106" charset="-128"/>
              </a:rPr>
              <a:t/>
            </a:r>
            <a:br>
              <a:rPr lang="en-US" sz="2800" dirty="0" smtClean="0">
                <a:solidFill>
                  <a:srgbClr val="2E2E2E"/>
                </a:solidFill>
                <a:ea typeface="ＭＳ Ｐゴシック" pitchFamily="-106" charset="-128"/>
                <a:cs typeface="ＭＳ Ｐゴシック" pitchFamily="-106" charset="-128"/>
              </a:rPr>
            </a:br>
            <a:endParaRPr lang="en-US" dirty="0">
              <a:ea typeface="ＭＳ Ｐゴシック" pitchFamily="-106" charset="-128"/>
              <a:cs typeface="ＭＳ Ｐゴシック" pitchFamily="-106" charset="-128"/>
            </a:endParaRPr>
          </a:p>
        </p:txBody>
      </p:sp>
      <p:sp>
        <p:nvSpPr>
          <p:cNvPr id="64516" name="Rectangle 5"/>
          <p:cNvSpPr>
            <a:spLocks noChangeArrowheads="1"/>
          </p:cNvSpPr>
          <p:nvPr/>
        </p:nvSpPr>
        <p:spPr bwMode="auto">
          <a:xfrm>
            <a:off x="3124200" y="6019800"/>
            <a:ext cx="1676400" cy="701730"/>
          </a:xfrm>
          <a:prstGeom prst="rect">
            <a:avLst/>
          </a:prstGeom>
          <a:noFill/>
          <a:ln w="9525">
            <a:noFill/>
            <a:miter lim="800000"/>
            <a:headEnd/>
            <a:tailEnd/>
          </a:ln>
        </p:spPr>
        <p:txBody>
          <a:bodyPr>
            <a:prstTxWarp prst="textNoShape">
              <a:avLst/>
            </a:prstTxWarp>
            <a:spAutoFit/>
          </a:bodyPr>
          <a:lstStyle/>
          <a:p>
            <a:pPr eaLnBrk="1" hangingPunct="1">
              <a:spcBef>
                <a:spcPct val="30000"/>
              </a:spcBef>
            </a:pPr>
            <a:r>
              <a:rPr lang="en-US" sz="1200" b="1" dirty="0" smtClean="0">
                <a:solidFill>
                  <a:srgbClr val="000000"/>
                </a:solidFill>
                <a:latin typeface="Times New Roman" pitchFamily="-106" charset="0"/>
              </a:rPr>
              <a:t>Tetsuya Ishida</a:t>
            </a:r>
          </a:p>
          <a:p>
            <a:pPr eaLnBrk="1" hangingPunct="1">
              <a:spcBef>
                <a:spcPct val="30000"/>
              </a:spcBef>
            </a:pPr>
            <a:r>
              <a:rPr lang="en-US" sz="1200" dirty="0" smtClean="0">
                <a:solidFill>
                  <a:srgbClr val="000000"/>
                </a:solidFill>
                <a:latin typeface="Times New Roman" pitchFamily="-106" charset="0"/>
              </a:rPr>
              <a:t>Japanese contemporary artist, 1973-2005</a:t>
            </a:r>
            <a:endParaRPr lang="en-US" dirty="0"/>
          </a:p>
        </p:txBody>
      </p:sp>
      <p:cxnSp>
        <p:nvCxnSpPr>
          <p:cNvPr id="64517" name="Straight Connector 5"/>
          <p:cNvCxnSpPr>
            <a:cxnSpLocks noChangeShapeType="1"/>
          </p:cNvCxnSpPr>
          <p:nvPr/>
        </p:nvCxnSpPr>
        <p:spPr bwMode="auto">
          <a:xfrm rot="5400000">
            <a:off x="1104106" y="5449093"/>
            <a:ext cx="1447800" cy="1588"/>
          </a:xfrm>
          <a:prstGeom prst="line">
            <a:avLst/>
          </a:prstGeom>
          <a:noFill/>
          <a:ln w="9525">
            <a:solidFill>
              <a:schemeClr val="tx1"/>
            </a:solidFill>
            <a:round/>
            <a:headEnd/>
            <a:tailEnd/>
          </a:ln>
        </p:spPr>
      </p:cxnSp>
      <p:cxnSp>
        <p:nvCxnSpPr>
          <p:cNvPr id="64519" name="Straight Connector 9"/>
          <p:cNvCxnSpPr>
            <a:cxnSpLocks noChangeShapeType="1"/>
          </p:cNvCxnSpPr>
          <p:nvPr/>
        </p:nvCxnSpPr>
        <p:spPr bwMode="auto">
          <a:xfrm rot="10800000">
            <a:off x="1219200" y="6096000"/>
            <a:ext cx="609600" cy="76200"/>
          </a:xfrm>
          <a:prstGeom prst="line">
            <a:avLst/>
          </a:prstGeom>
          <a:noFill/>
          <a:ln w="9525">
            <a:solidFill>
              <a:schemeClr val="tx1"/>
            </a:solidFill>
            <a:round/>
            <a:headEnd/>
            <a:tailEnd/>
          </a:ln>
        </p:spPr>
      </p:cxnSp>
      <p:cxnSp>
        <p:nvCxnSpPr>
          <p:cNvPr id="64520" name="Straight Connector 11"/>
          <p:cNvCxnSpPr>
            <a:cxnSpLocks noChangeShapeType="1"/>
          </p:cNvCxnSpPr>
          <p:nvPr/>
        </p:nvCxnSpPr>
        <p:spPr bwMode="auto">
          <a:xfrm rot="10800000" flipV="1">
            <a:off x="1828800" y="5867400"/>
            <a:ext cx="1066800" cy="304800"/>
          </a:xfrm>
          <a:prstGeom prst="line">
            <a:avLst/>
          </a:prstGeom>
          <a:noFill/>
          <a:ln w="9525">
            <a:solidFill>
              <a:schemeClr val="tx1">
                <a:alpha val="50195"/>
              </a:schemeClr>
            </a:solidFill>
            <a:round/>
            <a:headEnd/>
            <a:tailEnd/>
          </a:ln>
        </p:spPr>
      </p:cxnSp>
      <p:pic>
        <p:nvPicPr>
          <p:cNvPr id="12" name="Picture 11" descr="Tetsuya Ishida Surrealist example.jpg"/>
          <p:cNvPicPr>
            <a:picLocks noChangeAspect="1"/>
          </p:cNvPicPr>
          <p:nvPr/>
        </p:nvPicPr>
        <p:blipFill>
          <a:blip r:embed="rId3"/>
          <a:stretch>
            <a:fillRect/>
          </a:stretch>
        </p:blipFill>
        <p:spPr>
          <a:xfrm>
            <a:off x="1" y="1371600"/>
            <a:ext cx="5257800" cy="3701491"/>
          </a:xfrm>
          <a:prstGeom prst="rect">
            <a:avLst/>
          </a:prstGeom>
        </p:spPr>
      </p:pic>
      <p:pic>
        <p:nvPicPr>
          <p:cNvPr id="16" name="Picture 15" descr="tishida42.jpg"/>
          <p:cNvPicPr>
            <a:picLocks noChangeAspect="1"/>
          </p:cNvPicPr>
          <p:nvPr/>
        </p:nvPicPr>
        <p:blipFill>
          <a:blip r:embed="rId4"/>
          <a:stretch>
            <a:fillRect/>
          </a:stretch>
        </p:blipFill>
        <p:spPr>
          <a:xfrm>
            <a:off x="6019800" y="1676400"/>
            <a:ext cx="2786063" cy="1981200"/>
          </a:xfrm>
          <a:prstGeom prst="rect">
            <a:avLst/>
          </a:prstGeom>
        </p:spPr>
      </p:pic>
      <p:pic>
        <p:nvPicPr>
          <p:cNvPr id="17" name="Picture 16" descr="tishida40.jpg"/>
          <p:cNvPicPr>
            <a:picLocks noChangeAspect="1"/>
          </p:cNvPicPr>
          <p:nvPr/>
        </p:nvPicPr>
        <p:blipFill>
          <a:blip r:embed="rId5"/>
          <a:stretch>
            <a:fillRect/>
          </a:stretch>
        </p:blipFill>
        <p:spPr>
          <a:xfrm>
            <a:off x="5687056" y="3810000"/>
            <a:ext cx="3456944" cy="2435225"/>
          </a:xfrm>
          <a:prstGeom prst="rect">
            <a:avLst/>
          </a:prstGeom>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a:xfrm>
            <a:off x="0" y="0"/>
            <a:ext cx="9144000" cy="2286000"/>
          </a:xfrm>
          <a:solidFill>
            <a:schemeClr val="accent1"/>
          </a:solidFill>
        </p:spPr>
        <p:txBody>
          <a:bodyPr anchor="t"/>
          <a:lstStyle/>
          <a:p>
            <a:pPr algn="r" eaLnBrk="1" hangingPunct="1"/>
            <a:r>
              <a:rPr lang="en-US" dirty="0">
                <a:solidFill>
                  <a:srgbClr val="2E2E2E"/>
                </a:solidFill>
                <a:ea typeface="ＭＳ Ｐゴシック" pitchFamily="-106" charset="-128"/>
                <a:cs typeface="ＭＳ Ｐゴシック" pitchFamily="-106" charset="-128"/>
              </a:rPr>
              <a:t>Perspective</a:t>
            </a:r>
            <a:br>
              <a:rPr lang="en-US" dirty="0">
                <a:solidFill>
                  <a:srgbClr val="2E2E2E"/>
                </a:solidFill>
                <a:ea typeface="ＭＳ Ｐゴシック" pitchFamily="-106" charset="-128"/>
                <a:cs typeface="ＭＳ Ｐゴシック" pitchFamily="-106" charset="-128"/>
              </a:rPr>
            </a:br>
            <a:r>
              <a:rPr lang="en-US" sz="2800" dirty="0">
                <a:solidFill>
                  <a:srgbClr val="2E2E2E"/>
                </a:solidFill>
                <a:ea typeface="ＭＳ Ｐゴシック" pitchFamily="-106" charset="-128"/>
                <a:cs typeface="ＭＳ Ｐゴシック" pitchFamily="-106" charset="-128"/>
              </a:rPr>
              <a:t>2 point perspective</a:t>
            </a:r>
            <a:r>
              <a:rPr lang="en-US" sz="2800" dirty="0" smtClean="0">
                <a:solidFill>
                  <a:srgbClr val="2E2E2E"/>
                </a:solidFill>
                <a:ea typeface="ＭＳ Ｐゴシック" pitchFamily="-106" charset="-128"/>
                <a:cs typeface="ＭＳ Ｐゴシック" pitchFamily="-106" charset="-128"/>
              </a:rPr>
              <a:t/>
            </a:r>
            <a:br>
              <a:rPr lang="en-US" sz="2800" dirty="0" smtClean="0">
                <a:solidFill>
                  <a:srgbClr val="2E2E2E"/>
                </a:solidFill>
                <a:ea typeface="ＭＳ Ｐゴシック" pitchFamily="-106" charset="-128"/>
                <a:cs typeface="ＭＳ Ｐゴシック" pitchFamily="-106" charset="-128"/>
              </a:rPr>
            </a:br>
            <a:endParaRPr lang="en-US" dirty="0">
              <a:ea typeface="ＭＳ Ｐゴシック" pitchFamily="-106" charset="-128"/>
              <a:cs typeface="ＭＳ Ｐゴシック" pitchFamily="-106" charset="-128"/>
            </a:endParaRPr>
          </a:p>
        </p:txBody>
      </p:sp>
      <p:sp>
        <p:nvSpPr>
          <p:cNvPr id="64516" name="Rectangle 5"/>
          <p:cNvSpPr>
            <a:spLocks noChangeArrowheads="1"/>
          </p:cNvSpPr>
          <p:nvPr/>
        </p:nvSpPr>
        <p:spPr bwMode="auto">
          <a:xfrm>
            <a:off x="3124200" y="6019800"/>
            <a:ext cx="1676400" cy="701730"/>
          </a:xfrm>
          <a:prstGeom prst="rect">
            <a:avLst/>
          </a:prstGeom>
          <a:noFill/>
          <a:ln w="9525">
            <a:noFill/>
            <a:miter lim="800000"/>
            <a:headEnd/>
            <a:tailEnd/>
          </a:ln>
        </p:spPr>
        <p:txBody>
          <a:bodyPr>
            <a:prstTxWarp prst="textNoShape">
              <a:avLst/>
            </a:prstTxWarp>
            <a:spAutoFit/>
          </a:bodyPr>
          <a:lstStyle/>
          <a:p>
            <a:pPr eaLnBrk="1" hangingPunct="1">
              <a:spcBef>
                <a:spcPct val="30000"/>
              </a:spcBef>
            </a:pPr>
            <a:r>
              <a:rPr lang="en-US" sz="1200" b="1" dirty="0" smtClean="0">
                <a:solidFill>
                  <a:srgbClr val="000000"/>
                </a:solidFill>
                <a:latin typeface="Times New Roman" pitchFamily="-106" charset="0"/>
              </a:rPr>
              <a:t>Tetsuya Ishida</a:t>
            </a:r>
          </a:p>
          <a:p>
            <a:pPr eaLnBrk="1" hangingPunct="1">
              <a:spcBef>
                <a:spcPct val="30000"/>
              </a:spcBef>
            </a:pPr>
            <a:r>
              <a:rPr lang="en-US" sz="1200" dirty="0" smtClean="0">
                <a:solidFill>
                  <a:srgbClr val="000000"/>
                </a:solidFill>
                <a:latin typeface="Times New Roman" pitchFamily="-106" charset="0"/>
              </a:rPr>
              <a:t>Japanese contemporary artist, 1973-2005</a:t>
            </a:r>
            <a:endParaRPr lang="en-US" dirty="0"/>
          </a:p>
        </p:txBody>
      </p:sp>
      <p:pic>
        <p:nvPicPr>
          <p:cNvPr id="10" name="Picture 9" descr="tishida22.jpg"/>
          <p:cNvPicPr>
            <a:picLocks noChangeAspect="1"/>
          </p:cNvPicPr>
          <p:nvPr/>
        </p:nvPicPr>
        <p:blipFill>
          <a:blip r:embed="rId3"/>
          <a:stretch>
            <a:fillRect/>
          </a:stretch>
        </p:blipFill>
        <p:spPr>
          <a:xfrm>
            <a:off x="0" y="1676400"/>
            <a:ext cx="4701048" cy="3886200"/>
          </a:xfrm>
          <a:prstGeom prst="rect">
            <a:avLst/>
          </a:prstGeom>
        </p:spPr>
      </p:pic>
      <p:pic>
        <p:nvPicPr>
          <p:cNvPr id="11" name="Picture 10" descr="tishida2.jpg"/>
          <p:cNvPicPr>
            <a:picLocks noChangeAspect="1"/>
          </p:cNvPicPr>
          <p:nvPr/>
        </p:nvPicPr>
        <p:blipFill>
          <a:blip r:embed="rId4"/>
          <a:stretch>
            <a:fillRect/>
          </a:stretch>
        </p:blipFill>
        <p:spPr>
          <a:xfrm>
            <a:off x="4790748" y="2286000"/>
            <a:ext cx="3989716" cy="2819400"/>
          </a:xfrm>
          <a:prstGeom prst="rect">
            <a:avLst/>
          </a:prstGeom>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a:xfrm>
            <a:off x="0" y="0"/>
            <a:ext cx="9144000" cy="2286000"/>
          </a:xfrm>
          <a:solidFill>
            <a:schemeClr val="accent1"/>
          </a:solidFill>
        </p:spPr>
        <p:txBody>
          <a:bodyPr anchor="t"/>
          <a:lstStyle/>
          <a:p>
            <a:pPr algn="r" eaLnBrk="1" hangingPunct="1"/>
            <a:r>
              <a:rPr lang="en-US">
                <a:solidFill>
                  <a:srgbClr val="2E2E2E"/>
                </a:solidFill>
                <a:ea typeface="ＭＳ Ｐゴシック" pitchFamily="-106" charset="-128"/>
                <a:cs typeface="ＭＳ Ｐゴシック" pitchFamily="-106" charset="-128"/>
              </a:rPr>
              <a:t>Perspective</a:t>
            </a:r>
            <a:br>
              <a:rPr lang="en-US">
                <a:solidFill>
                  <a:srgbClr val="2E2E2E"/>
                </a:solidFill>
                <a:ea typeface="ＭＳ Ｐゴシック" pitchFamily="-106" charset="-128"/>
                <a:cs typeface="ＭＳ Ｐゴシック" pitchFamily="-106" charset="-128"/>
              </a:rPr>
            </a:br>
            <a:r>
              <a:rPr lang="en-US" sz="3200">
                <a:solidFill>
                  <a:srgbClr val="2E2E2E"/>
                </a:solidFill>
                <a:ea typeface="ＭＳ Ｐゴシック" pitchFamily="-106" charset="-128"/>
                <a:cs typeface="ＭＳ Ｐゴシック" pitchFamily="-106" charset="-128"/>
              </a:rPr>
              <a:t>Spiral</a:t>
            </a:r>
            <a:r>
              <a:rPr lang="en-US">
                <a:solidFill>
                  <a:srgbClr val="2E2E2E"/>
                </a:solidFill>
                <a:ea typeface="ＭＳ Ｐゴシック" pitchFamily="-106" charset="-128"/>
                <a:cs typeface="ＭＳ Ｐゴシック" pitchFamily="-106" charset="-128"/>
              </a:rPr>
              <a:t> </a:t>
            </a:r>
            <a:r>
              <a:rPr lang="en-US" sz="2800">
                <a:solidFill>
                  <a:srgbClr val="2E2E2E"/>
                </a:solidFill>
                <a:ea typeface="ＭＳ Ｐゴシック" pitchFamily="-106" charset="-128"/>
                <a:cs typeface="ＭＳ Ｐゴシック" pitchFamily="-106" charset="-128"/>
              </a:rPr>
              <a:t>staircase</a:t>
            </a:r>
            <a:endParaRPr lang="en-US">
              <a:ea typeface="ＭＳ Ｐゴシック" pitchFamily="-106" charset="-128"/>
              <a:cs typeface="ＭＳ Ｐゴシック" pitchFamily="-106" charset="-128"/>
            </a:endParaRPr>
          </a:p>
        </p:txBody>
      </p:sp>
      <p:pic>
        <p:nvPicPr>
          <p:cNvPr id="65539" name="Picture 4"/>
          <p:cNvPicPr>
            <a:picLocks noChangeAspect="1" noChangeArrowheads="1"/>
          </p:cNvPicPr>
          <p:nvPr/>
        </p:nvPicPr>
        <p:blipFill>
          <a:blip r:embed="rId2"/>
          <a:srcRect/>
          <a:stretch>
            <a:fillRect/>
          </a:stretch>
        </p:blipFill>
        <p:spPr bwMode="auto">
          <a:xfrm>
            <a:off x="0" y="1371600"/>
            <a:ext cx="5302250" cy="5486400"/>
          </a:xfrm>
          <a:prstGeom prst="rect">
            <a:avLst/>
          </a:prstGeom>
          <a:noFill/>
          <a:ln w="9525">
            <a:noFill/>
            <a:miter lim="800000"/>
            <a:headEnd/>
            <a:tailEnd/>
          </a:ln>
        </p:spPr>
      </p:pic>
      <p:pic>
        <p:nvPicPr>
          <p:cNvPr id="4" name="Picture 3" descr="280px-Staircase_perspective.jpg"/>
          <p:cNvPicPr>
            <a:picLocks noChangeAspect="1"/>
          </p:cNvPicPr>
          <p:nvPr/>
        </p:nvPicPr>
        <p:blipFill>
          <a:blip r:embed="rId3"/>
          <a:stretch>
            <a:fillRect/>
          </a:stretch>
        </p:blipFill>
        <p:spPr>
          <a:xfrm>
            <a:off x="5943599" y="4255927"/>
            <a:ext cx="3099167" cy="2068674"/>
          </a:xfrm>
          <a:prstGeom prst="rect">
            <a:avLst/>
          </a:prstGeom>
        </p:spPr>
      </p:pic>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a:xfrm>
            <a:off x="0" y="0"/>
            <a:ext cx="9144000" cy="2286000"/>
          </a:xfrm>
          <a:solidFill>
            <a:schemeClr val="accent1"/>
          </a:solidFill>
        </p:spPr>
        <p:txBody>
          <a:bodyPr anchor="t"/>
          <a:lstStyle/>
          <a:p>
            <a:pPr algn="r" eaLnBrk="1" hangingPunct="1"/>
            <a:r>
              <a:rPr lang="en-US">
                <a:solidFill>
                  <a:srgbClr val="2E2E2E"/>
                </a:solidFill>
                <a:ea typeface="ＭＳ Ｐゴシック" pitchFamily="-106" charset="-128"/>
                <a:cs typeface="ＭＳ Ｐゴシック" pitchFamily="-106" charset="-128"/>
              </a:rPr>
              <a:t>Perspective</a:t>
            </a:r>
            <a:br>
              <a:rPr lang="en-US">
                <a:solidFill>
                  <a:srgbClr val="2E2E2E"/>
                </a:solidFill>
                <a:ea typeface="ＭＳ Ｐゴシック" pitchFamily="-106" charset="-128"/>
                <a:cs typeface="ＭＳ Ｐゴシック" pitchFamily="-106" charset="-128"/>
              </a:rPr>
            </a:br>
            <a:r>
              <a:rPr lang="en-US" sz="3200">
                <a:solidFill>
                  <a:srgbClr val="2E2E2E"/>
                </a:solidFill>
                <a:ea typeface="ＭＳ Ｐゴシック" pitchFamily="-106" charset="-128"/>
                <a:cs typeface="ＭＳ Ｐゴシック" pitchFamily="-106" charset="-128"/>
              </a:rPr>
              <a:t>Revolving structure</a:t>
            </a:r>
            <a:endParaRPr lang="en-US">
              <a:ea typeface="ＭＳ Ｐゴシック" pitchFamily="-106" charset="-128"/>
              <a:cs typeface="ＭＳ Ｐゴシック" pitchFamily="-106" charset="-128"/>
            </a:endParaRPr>
          </a:p>
        </p:txBody>
      </p:sp>
      <p:sp>
        <p:nvSpPr>
          <p:cNvPr id="66563" name="Rectangle 5"/>
          <p:cNvSpPr>
            <a:spLocks noChangeArrowheads="1"/>
          </p:cNvSpPr>
          <p:nvPr/>
        </p:nvSpPr>
        <p:spPr bwMode="auto">
          <a:xfrm>
            <a:off x="0" y="0"/>
            <a:ext cx="4724400" cy="6858000"/>
          </a:xfrm>
          <a:prstGeom prst="rect">
            <a:avLst/>
          </a:prstGeom>
          <a:solidFill>
            <a:schemeClr val="tx1"/>
          </a:solidFill>
          <a:ln w="9525">
            <a:noFill/>
            <a:miter lim="800000"/>
            <a:headEnd/>
            <a:tailEnd/>
          </a:ln>
        </p:spPr>
        <p:txBody>
          <a:bodyPr wrap="none" anchor="ctr">
            <a:prstTxWarp prst="textNoShape">
              <a:avLst/>
            </a:prstTxWarp>
          </a:bodyPr>
          <a:lstStyle/>
          <a:p>
            <a:endParaRPr lang="en-US"/>
          </a:p>
        </p:txBody>
      </p:sp>
      <p:pic>
        <p:nvPicPr>
          <p:cNvPr id="66564" name="Picture 4"/>
          <p:cNvPicPr>
            <a:picLocks noChangeAspect="1" noChangeArrowheads="1"/>
          </p:cNvPicPr>
          <p:nvPr/>
        </p:nvPicPr>
        <p:blipFill>
          <a:blip r:embed="rId2"/>
          <a:srcRect/>
          <a:stretch>
            <a:fillRect/>
          </a:stretch>
        </p:blipFill>
        <p:spPr bwMode="auto">
          <a:xfrm>
            <a:off x="200025" y="457200"/>
            <a:ext cx="4371975" cy="6248400"/>
          </a:xfrm>
          <a:prstGeom prst="rect">
            <a:avLst/>
          </a:prstGeom>
          <a:noFill/>
          <a:ln w="9525">
            <a:noFill/>
            <a:miter lim="800000"/>
            <a:headEnd/>
            <a:tailEnd/>
          </a:ln>
        </p:spPr>
      </p:pic>
      <p:sp>
        <p:nvSpPr>
          <p:cNvPr id="66565" name="Rectangle 6"/>
          <p:cNvSpPr>
            <a:spLocks noChangeArrowheads="1"/>
          </p:cNvSpPr>
          <p:nvPr/>
        </p:nvSpPr>
        <p:spPr bwMode="auto">
          <a:xfrm>
            <a:off x="4876800" y="2928938"/>
            <a:ext cx="3894138" cy="2220912"/>
          </a:xfrm>
          <a:prstGeom prst="rect">
            <a:avLst/>
          </a:prstGeom>
          <a:noFill/>
          <a:ln w="9525">
            <a:noFill/>
            <a:miter lim="800000"/>
            <a:headEnd/>
            <a:tailEnd/>
          </a:ln>
        </p:spPr>
        <p:txBody>
          <a:bodyPr wrap="none">
            <a:prstTxWarp prst="textNoShape">
              <a:avLst/>
            </a:prstTxWarp>
            <a:spAutoFit/>
          </a:bodyPr>
          <a:lstStyle/>
          <a:p>
            <a:r>
              <a:rPr lang="en-US" sz="1200">
                <a:solidFill>
                  <a:srgbClr val="2E2E2E"/>
                </a:solidFill>
                <a:latin typeface="Arial" pitchFamily="-106" charset="0"/>
              </a:rPr>
              <a:t>Rennaisance passion for Perspective and Geometry.</a:t>
            </a:r>
          </a:p>
          <a:p>
            <a:endParaRPr lang="en-US" sz="1200">
              <a:solidFill>
                <a:srgbClr val="2E2E2E"/>
              </a:solidFill>
              <a:latin typeface="Arial" pitchFamily="-106" charset="0"/>
            </a:endParaRPr>
          </a:p>
          <a:p>
            <a:r>
              <a:rPr lang="en-US" sz="1400" b="1">
                <a:solidFill>
                  <a:srgbClr val="2E2E2E"/>
                </a:solidFill>
                <a:latin typeface="Arial" pitchFamily="-106" charset="0"/>
              </a:rPr>
              <a:t>Paolo Ucello,</a:t>
            </a:r>
            <a:endParaRPr lang="en-US" sz="1400">
              <a:solidFill>
                <a:srgbClr val="2E2E2E"/>
              </a:solidFill>
              <a:latin typeface="Arial" pitchFamily="-106" charset="0"/>
            </a:endParaRPr>
          </a:p>
          <a:p>
            <a:r>
              <a:rPr lang="en-US" sz="1400">
                <a:solidFill>
                  <a:srgbClr val="2E2E2E"/>
                </a:solidFill>
                <a:latin typeface="Arial" pitchFamily="-106" charset="0"/>
              </a:rPr>
              <a:t>“Drawing of a chalice”, 1430</a:t>
            </a:r>
          </a:p>
          <a:p>
            <a:r>
              <a:rPr lang="en-US" sz="1400">
                <a:solidFill>
                  <a:srgbClr val="2E2E2E"/>
                </a:solidFill>
                <a:latin typeface="Arial" pitchFamily="-106" charset="0"/>
              </a:rPr>
              <a:t>Pen and ink</a:t>
            </a:r>
          </a:p>
          <a:p>
            <a:r>
              <a:rPr lang="en-US" sz="1400">
                <a:solidFill>
                  <a:srgbClr val="2E2E2E"/>
                </a:solidFill>
                <a:latin typeface="Arial" pitchFamily="-106" charset="0"/>
              </a:rPr>
              <a:t>Galleria degli Uffizi, Florence</a:t>
            </a:r>
            <a:endParaRPr lang="en-US" sz="1200">
              <a:solidFill>
                <a:srgbClr val="2E2E2E"/>
              </a:solidFill>
              <a:latin typeface="Arial" pitchFamily="-106" charset="0"/>
            </a:endParaRPr>
          </a:p>
          <a:p>
            <a:endParaRPr lang="en-US" sz="1200">
              <a:solidFill>
                <a:srgbClr val="2E2E2E"/>
              </a:solidFill>
              <a:latin typeface="Arial" pitchFamily="-106" charset="0"/>
            </a:endParaRPr>
          </a:p>
          <a:p>
            <a:endParaRPr lang="en-US" sz="1200">
              <a:solidFill>
                <a:srgbClr val="2E2E2E"/>
              </a:solidFill>
              <a:latin typeface="Arial" pitchFamily="-106" charset="0"/>
            </a:endParaRPr>
          </a:p>
          <a:p>
            <a:r>
              <a:rPr lang="en-US" sz="1200">
                <a:solidFill>
                  <a:srgbClr val="2E2E2E"/>
                </a:solidFill>
                <a:latin typeface="Arial" pitchFamily="-106" charset="0"/>
              </a:rPr>
              <a:t>Vasari called perspective:  “A tours de force of illusion “</a:t>
            </a:r>
          </a:p>
          <a:p>
            <a:endParaRPr lang="en-US">
              <a:solidFill>
                <a:srgbClr val="2E2E2E"/>
              </a:solidFill>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a:xfrm>
            <a:off x="0" y="0"/>
            <a:ext cx="9144000" cy="2286000"/>
          </a:xfrm>
          <a:solidFill>
            <a:schemeClr val="accent1"/>
          </a:solidFill>
        </p:spPr>
        <p:txBody>
          <a:bodyPr anchor="t"/>
          <a:lstStyle/>
          <a:p>
            <a:pPr algn="r" eaLnBrk="1" hangingPunct="1"/>
            <a:r>
              <a:rPr lang="en-US" dirty="0">
                <a:solidFill>
                  <a:srgbClr val="2E2E2E"/>
                </a:solidFill>
                <a:ea typeface="ＭＳ Ｐゴシック" pitchFamily="-106" charset="-128"/>
                <a:cs typeface="ＭＳ Ｐゴシック" pitchFamily="-106" charset="-128"/>
              </a:rPr>
              <a:t>Shading an object</a:t>
            </a:r>
            <a:br>
              <a:rPr lang="en-US" dirty="0">
                <a:solidFill>
                  <a:srgbClr val="2E2E2E"/>
                </a:solidFill>
                <a:ea typeface="ＭＳ Ｐゴシック" pitchFamily="-106" charset="-128"/>
                <a:cs typeface="ＭＳ Ｐゴシック" pitchFamily="-106" charset="-128"/>
              </a:rPr>
            </a:br>
            <a:r>
              <a:rPr lang="en-US" sz="2800" dirty="0">
                <a:solidFill>
                  <a:srgbClr val="2E2E2E"/>
                </a:solidFill>
                <a:ea typeface="ＭＳ Ｐゴシック" pitchFamily="-106" charset="-128"/>
                <a:cs typeface="ＭＳ Ｐゴシック" pitchFamily="-106" charset="-128"/>
              </a:rPr>
              <a:t>Lit from a single source</a:t>
            </a:r>
            <a:r>
              <a:rPr lang="en-US" sz="2800" dirty="0" smtClean="0">
                <a:solidFill>
                  <a:srgbClr val="2E2E2E"/>
                </a:solidFill>
                <a:ea typeface="ＭＳ Ｐゴシック" pitchFamily="-106" charset="-128"/>
                <a:cs typeface="ＭＳ Ｐゴシック" pitchFamily="-106" charset="-128"/>
              </a:rPr>
              <a:t> of light</a:t>
            </a:r>
            <a:br>
              <a:rPr lang="en-US" sz="2800" dirty="0" smtClean="0">
                <a:solidFill>
                  <a:srgbClr val="2E2E2E"/>
                </a:solidFill>
                <a:ea typeface="ＭＳ Ｐゴシック" pitchFamily="-106" charset="-128"/>
                <a:cs typeface="ＭＳ Ｐゴシック" pitchFamily="-106" charset="-128"/>
              </a:rPr>
            </a:br>
            <a:r>
              <a:rPr lang="en-US" sz="1600" dirty="0" smtClean="0">
                <a:solidFill>
                  <a:srgbClr val="2E2E2E"/>
                </a:solidFill>
                <a:ea typeface="ＭＳ Ｐゴシック" pitchFamily="-106" charset="-128"/>
                <a:cs typeface="ＭＳ Ｐゴシック" pitchFamily="-106" charset="-128"/>
              </a:rPr>
              <a:t>(point of light)</a:t>
            </a:r>
            <a:br>
              <a:rPr lang="en-US" sz="1600" dirty="0" smtClean="0">
                <a:solidFill>
                  <a:srgbClr val="2E2E2E"/>
                </a:solidFill>
                <a:ea typeface="ＭＳ Ｐゴシック" pitchFamily="-106" charset="-128"/>
                <a:cs typeface="ＭＳ Ｐゴシック" pitchFamily="-106" charset="-128"/>
              </a:rPr>
            </a:br>
            <a:endParaRPr lang="en-US" sz="1600" dirty="0">
              <a:ea typeface="ＭＳ Ｐゴシック" pitchFamily="-106" charset="-128"/>
              <a:cs typeface="ＭＳ Ｐゴシック" pitchFamily="-106" charset="-128"/>
            </a:endParaRPr>
          </a:p>
        </p:txBody>
      </p:sp>
      <p:pic>
        <p:nvPicPr>
          <p:cNvPr id="67587" name="Picture 4"/>
          <p:cNvPicPr>
            <a:picLocks noChangeAspect="1" noChangeArrowheads="1"/>
          </p:cNvPicPr>
          <p:nvPr/>
        </p:nvPicPr>
        <p:blipFill>
          <a:blip r:embed="rId2"/>
          <a:srcRect/>
          <a:stretch>
            <a:fillRect/>
          </a:stretch>
        </p:blipFill>
        <p:spPr bwMode="auto">
          <a:xfrm>
            <a:off x="0" y="2062163"/>
            <a:ext cx="9144000" cy="4795837"/>
          </a:xfrm>
          <a:prstGeom prst="rect">
            <a:avLst/>
          </a:prstGeom>
          <a:noFill/>
          <a:ln w="9525">
            <a:noFill/>
            <a:miter lim="800000"/>
            <a:headEnd/>
            <a:tailEnd/>
          </a:ln>
        </p:spPr>
      </p:pic>
      <p:cxnSp>
        <p:nvCxnSpPr>
          <p:cNvPr id="5" name="Straight Arrow Connector 4"/>
          <p:cNvCxnSpPr/>
          <p:nvPr/>
        </p:nvCxnSpPr>
        <p:spPr bwMode="auto">
          <a:xfrm>
            <a:off x="3124200" y="5638800"/>
            <a:ext cx="2895600" cy="1588"/>
          </a:xfrm>
          <a:prstGeom prst="straightConnector1">
            <a:avLst/>
          </a:prstGeom>
          <a:solidFill>
            <a:schemeClr val="accent1"/>
          </a:solidFill>
          <a:ln w="38100" cap="flat" cmpd="sng" algn="ctr">
            <a:solidFill>
              <a:srgbClr val="FFFFFF"/>
            </a:solidFill>
            <a:prstDash val="solid"/>
            <a:round/>
            <a:headEnd type="none" w="med" len="med"/>
            <a:tailEnd type="arrow"/>
          </a:ln>
          <a:effectLst/>
        </p:spPr>
      </p:cxnSp>
      <p:cxnSp>
        <p:nvCxnSpPr>
          <p:cNvPr id="6" name="Straight Arrow Connector 5"/>
          <p:cNvCxnSpPr/>
          <p:nvPr/>
        </p:nvCxnSpPr>
        <p:spPr bwMode="auto">
          <a:xfrm>
            <a:off x="1828800" y="4343400"/>
            <a:ext cx="2438400" cy="1588"/>
          </a:xfrm>
          <a:prstGeom prst="straightConnector1">
            <a:avLst/>
          </a:prstGeom>
          <a:solidFill>
            <a:schemeClr val="accent1"/>
          </a:solidFill>
          <a:ln w="38100" cap="flat" cmpd="sng" algn="ctr">
            <a:solidFill>
              <a:srgbClr val="FFFFFF"/>
            </a:solidFill>
            <a:prstDash val="solid"/>
            <a:round/>
            <a:headEnd type="none" w="med" len="med"/>
            <a:tailEnd type="arrow"/>
          </a:ln>
          <a:effectLst/>
        </p:spPr>
      </p:cxnSp>
      <p:cxnSp>
        <p:nvCxnSpPr>
          <p:cNvPr id="8" name="Straight Arrow Connector 7"/>
          <p:cNvCxnSpPr/>
          <p:nvPr/>
        </p:nvCxnSpPr>
        <p:spPr bwMode="auto">
          <a:xfrm>
            <a:off x="2514600" y="3962400"/>
            <a:ext cx="2057400" cy="1588"/>
          </a:xfrm>
          <a:prstGeom prst="straightConnector1">
            <a:avLst/>
          </a:prstGeom>
          <a:solidFill>
            <a:schemeClr val="accent1"/>
          </a:solidFill>
          <a:ln w="38100" cap="flat" cmpd="sng" algn="ctr">
            <a:solidFill>
              <a:srgbClr val="FFFFFF"/>
            </a:solidFill>
            <a:prstDash val="solid"/>
            <a:round/>
            <a:headEnd type="none" w="med" len="med"/>
            <a:tailEnd type="arrow"/>
          </a:ln>
          <a:effectLst/>
        </p:spPr>
      </p:cxnSp>
      <p:cxnSp>
        <p:nvCxnSpPr>
          <p:cNvPr id="10" name="Straight Arrow Connector 9"/>
          <p:cNvCxnSpPr/>
          <p:nvPr/>
        </p:nvCxnSpPr>
        <p:spPr bwMode="auto">
          <a:xfrm>
            <a:off x="2209800" y="5105400"/>
            <a:ext cx="3352800" cy="381000"/>
          </a:xfrm>
          <a:prstGeom prst="straightConnector1">
            <a:avLst/>
          </a:prstGeom>
          <a:solidFill>
            <a:schemeClr val="accent1"/>
          </a:solidFill>
          <a:ln w="38100" cap="flat" cmpd="sng" algn="ctr">
            <a:solidFill>
              <a:srgbClr val="FFFFFF"/>
            </a:solidFill>
            <a:prstDash val="solid"/>
            <a:round/>
            <a:headEnd type="none" w="med" len="med"/>
            <a:tailEnd type="arrow"/>
          </a:ln>
          <a:effectLst/>
        </p:spPr>
      </p:cxnSp>
      <p:cxnSp>
        <p:nvCxnSpPr>
          <p:cNvPr id="14" name="Straight Arrow Connector 13"/>
          <p:cNvCxnSpPr/>
          <p:nvPr/>
        </p:nvCxnSpPr>
        <p:spPr bwMode="auto">
          <a:xfrm>
            <a:off x="3048000" y="6019800"/>
            <a:ext cx="4267200" cy="1588"/>
          </a:xfrm>
          <a:prstGeom prst="straightConnector1">
            <a:avLst/>
          </a:prstGeom>
          <a:solidFill>
            <a:schemeClr val="accent1"/>
          </a:solidFill>
          <a:ln w="38100" cap="flat" cmpd="sng" algn="ctr">
            <a:solidFill>
              <a:srgbClr val="FFFFFF"/>
            </a:solidFill>
            <a:prstDash val="solid"/>
            <a:round/>
            <a:headEnd type="none" w="med" len="med"/>
            <a:tailEnd type="arrow"/>
          </a:ln>
          <a:effectLst/>
        </p:spPr>
      </p:cxn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0" y="0"/>
            <a:ext cx="9144000" cy="2286000"/>
          </a:xfrm>
          <a:solidFill>
            <a:schemeClr val="accent1"/>
          </a:solidFill>
        </p:spPr>
        <p:txBody>
          <a:bodyPr anchor="t"/>
          <a:lstStyle/>
          <a:p>
            <a:pPr algn="r" eaLnBrk="1" hangingPunct="1"/>
            <a:r>
              <a:rPr lang="en-US">
                <a:solidFill>
                  <a:srgbClr val="2E2E2E"/>
                </a:solidFill>
                <a:ea typeface="ＭＳ Ｐゴシック" pitchFamily="-106" charset="-128"/>
                <a:cs typeface="ＭＳ Ｐゴシック" pitchFamily="-106" charset="-128"/>
              </a:rPr>
              <a:t>Perspective</a:t>
            </a:r>
            <a:br>
              <a:rPr lang="en-US">
                <a:solidFill>
                  <a:srgbClr val="2E2E2E"/>
                </a:solidFill>
                <a:ea typeface="ＭＳ Ｐゴシック" pitchFamily="-106" charset="-128"/>
                <a:cs typeface="ＭＳ Ｐゴシック" pitchFamily="-106" charset="-128"/>
              </a:rPr>
            </a:br>
            <a:r>
              <a:rPr lang="en-US" sz="2400">
                <a:solidFill>
                  <a:srgbClr val="2E2E2E"/>
                </a:solidFill>
                <a:ea typeface="ＭＳ Ｐゴシック" pitchFamily="-106" charset="-128"/>
                <a:cs typeface="ＭＳ Ｐゴシック" pitchFamily="-106" charset="-128"/>
              </a:rPr>
              <a:t>The Vanishing </a:t>
            </a:r>
            <a:r>
              <a:rPr lang="en-US" sz="2800">
                <a:solidFill>
                  <a:srgbClr val="2E2E2E"/>
                </a:solidFill>
                <a:ea typeface="ＭＳ Ｐゴシック" pitchFamily="-106" charset="-128"/>
                <a:cs typeface="ＭＳ Ｐゴシック" pitchFamily="-106" charset="-128"/>
              </a:rPr>
              <a:t>point</a:t>
            </a:r>
            <a:endParaRPr lang="en-US">
              <a:ea typeface="ＭＳ Ｐゴシック" pitchFamily="-106" charset="-128"/>
              <a:cs typeface="ＭＳ Ｐゴシック" pitchFamily="-106" charset="-128"/>
            </a:endParaRPr>
          </a:p>
        </p:txBody>
      </p:sp>
      <p:pic>
        <p:nvPicPr>
          <p:cNvPr id="18435" name="Picture 6"/>
          <p:cNvPicPr>
            <a:picLocks noChangeAspect="1" noChangeArrowheads="1"/>
          </p:cNvPicPr>
          <p:nvPr/>
        </p:nvPicPr>
        <p:blipFill>
          <a:blip r:embed="rId4"/>
          <a:srcRect/>
          <a:stretch>
            <a:fillRect/>
          </a:stretch>
        </p:blipFill>
        <p:spPr bwMode="auto">
          <a:xfrm>
            <a:off x="0" y="381000"/>
            <a:ext cx="3263900" cy="6477000"/>
          </a:xfrm>
          <a:prstGeom prst="rect">
            <a:avLst/>
          </a:prstGeom>
          <a:noFill/>
          <a:ln w="9525">
            <a:noFill/>
            <a:miter lim="800000"/>
            <a:headEnd/>
            <a:tailEnd/>
          </a:ln>
        </p:spPr>
      </p:pic>
      <p:sp>
        <p:nvSpPr>
          <p:cNvPr id="18436" name="AutoShape 7"/>
          <p:cNvSpPr>
            <a:spLocks noChangeArrowheads="1"/>
          </p:cNvSpPr>
          <p:nvPr/>
        </p:nvSpPr>
        <p:spPr bwMode="auto">
          <a:xfrm>
            <a:off x="2743200" y="1981200"/>
            <a:ext cx="5486400" cy="1752600"/>
          </a:xfrm>
          <a:prstGeom prst="leftArrowCallout">
            <a:avLst>
              <a:gd name="adj1" fmla="val 50000"/>
              <a:gd name="adj2" fmla="val 25000"/>
              <a:gd name="adj3" fmla="val 58696"/>
              <a:gd name="adj4" fmla="val 77380"/>
            </a:avLst>
          </a:prstGeom>
          <a:solidFill>
            <a:schemeClr val="accent1"/>
          </a:solidFill>
          <a:ln w="9525">
            <a:solidFill>
              <a:schemeClr val="tx1"/>
            </a:solidFill>
            <a:miter lim="800000"/>
            <a:headEnd/>
            <a:tailEnd/>
          </a:ln>
        </p:spPr>
        <p:txBody>
          <a:bodyPr>
            <a:prstTxWarp prst="textNoShape">
              <a:avLst/>
            </a:prstTxWarp>
          </a:bodyPr>
          <a:lstStyle/>
          <a:p>
            <a:r>
              <a:rPr lang="en-US" dirty="0"/>
              <a:t>     </a:t>
            </a:r>
            <a:r>
              <a:rPr lang="en-US" dirty="0">
                <a:solidFill>
                  <a:srgbClr val="336666"/>
                </a:solidFill>
                <a:latin typeface="Arial" pitchFamily="-106" charset="0"/>
              </a:rPr>
              <a:t>VP vanishing point</a:t>
            </a:r>
          </a:p>
          <a:p>
            <a:endParaRPr lang="en-US" dirty="0">
              <a:solidFill>
                <a:srgbClr val="336666"/>
              </a:solidFill>
              <a:latin typeface="Arial" pitchFamily="-106" charset="0"/>
            </a:endParaRPr>
          </a:p>
          <a:p>
            <a:r>
              <a:rPr lang="en-US" sz="1800" dirty="0">
                <a:solidFill>
                  <a:srgbClr val="336666"/>
                </a:solidFill>
                <a:latin typeface="Arial" pitchFamily="-106" charset="0"/>
              </a:rPr>
              <a:t>	It is placed on the horizon </a:t>
            </a:r>
            <a:r>
              <a:rPr lang="en-US" sz="1800" dirty="0" smtClean="0">
                <a:solidFill>
                  <a:srgbClr val="336666"/>
                </a:solidFill>
                <a:latin typeface="Arial" pitchFamily="-106" charset="0"/>
              </a:rPr>
              <a:t>line.</a:t>
            </a:r>
          </a:p>
          <a:p>
            <a:r>
              <a:rPr lang="en-US" sz="1800" dirty="0">
                <a:solidFill>
                  <a:srgbClr val="336666"/>
                </a:solidFill>
                <a:latin typeface="Arial" pitchFamily="-106" charset="0"/>
              </a:rPr>
              <a:t>	All the vanishing lines 	converge to that point.</a:t>
            </a:r>
            <a:endParaRPr lang="en-US" dirty="0">
              <a:solidFill>
                <a:srgbClr val="336666"/>
              </a:solidFill>
              <a:latin typeface="Arial" pitchFamily="-106" charset="0"/>
            </a:endParaRPr>
          </a:p>
        </p:txBody>
      </p:sp>
      <p:pic>
        <p:nvPicPr>
          <p:cNvPr id="18437" name="Picture 9"/>
          <p:cNvPicPr>
            <a:picLocks noChangeAspect="1" noChangeArrowheads="1"/>
          </p:cNvPicPr>
          <p:nvPr/>
        </p:nvPicPr>
        <p:blipFill>
          <a:blip r:embed="rId5"/>
          <a:srcRect/>
          <a:stretch>
            <a:fillRect/>
          </a:stretch>
        </p:blipFill>
        <p:spPr bwMode="auto">
          <a:xfrm>
            <a:off x="6527800" y="4038600"/>
            <a:ext cx="2540000" cy="2540000"/>
          </a:xfrm>
          <a:prstGeom prst="rect">
            <a:avLst/>
          </a:prstGeom>
          <a:noFill/>
          <a:ln w="9525">
            <a:noFill/>
            <a:miter lim="800000"/>
            <a:headEnd/>
            <a:tailEnd/>
          </a:ln>
        </p:spPr>
      </p:pic>
      <p:sp>
        <p:nvSpPr>
          <p:cNvPr id="18438" name="TextBox 5"/>
          <p:cNvSpPr txBox="1">
            <a:spLocks noChangeArrowheads="1"/>
          </p:cNvSpPr>
          <p:nvPr/>
        </p:nvSpPr>
        <p:spPr bwMode="auto">
          <a:xfrm>
            <a:off x="3316288" y="4876800"/>
            <a:ext cx="3249608" cy="861774"/>
          </a:xfrm>
          <a:prstGeom prst="rect">
            <a:avLst/>
          </a:prstGeom>
          <a:noFill/>
          <a:ln w="9525">
            <a:noFill/>
            <a:miter lim="800000"/>
            <a:headEnd/>
            <a:tailEnd/>
          </a:ln>
        </p:spPr>
        <p:txBody>
          <a:bodyPr wrap="none">
            <a:prstTxWarp prst="textNoShape">
              <a:avLst/>
            </a:prstTxWarp>
            <a:spAutoFit/>
          </a:bodyPr>
          <a:lstStyle/>
          <a:p>
            <a:r>
              <a:rPr lang="en-US" sz="1000" dirty="0">
                <a:latin typeface="Verdana" pitchFamily="-106" charset="0"/>
              </a:rPr>
              <a:t>In Linear Perspective drawing, </a:t>
            </a:r>
          </a:p>
          <a:p>
            <a:r>
              <a:rPr lang="en-US" sz="1000" dirty="0">
                <a:latin typeface="Verdana" pitchFamily="-106" charset="0"/>
              </a:rPr>
              <a:t>The lines that go from the viewer to the infinite</a:t>
            </a:r>
          </a:p>
          <a:p>
            <a:r>
              <a:rPr lang="en-US" sz="1000" dirty="0">
                <a:latin typeface="Verdana" pitchFamily="-106" charset="0"/>
              </a:rPr>
              <a:t>(the ones that would represent 3D </a:t>
            </a:r>
            <a:r>
              <a:rPr lang="en-US" sz="1000" dirty="0" smtClean="0">
                <a:latin typeface="Verdana" pitchFamily="-106" charset="0"/>
              </a:rPr>
              <a:t>space)</a:t>
            </a:r>
          </a:p>
          <a:p>
            <a:r>
              <a:rPr lang="en-US" sz="1000" dirty="0" smtClean="0">
                <a:latin typeface="Verdana" pitchFamily="-106" charset="0"/>
              </a:rPr>
              <a:t>are </a:t>
            </a:r>
            <a:r>
              <a:rPr lang="en-US" sz="1000" dirty="0">
                <a:latin typeface="Verdana" pitchFamily="-106" charset="0"/>
              </a:rPr>
              <a:t>drawn along receding along</a:t>
            </a:r>
          </a:p>
          <a:p>
            <a:r>
              <a:rPr lang="en-US" sz="1000" dirty="0">
                <a:latin typeface="Verdana" pitchFamily="-106" charset="0"/>
              </a:rPr>
              <a:t>towards the vanishing point. </a:t>
            </a:r>
            <a:endParaRPr lang="en-US" sz="1000" dirty="0"/>
          </a:p>
        </p:txBody>
      </p:sp>
      <p:cxnSp>
        <p:nvCxnSpPr>
          <p:cNvPr id="10" name="Straight Arrow Connector 9"/>
          <p:cNvCxnSpPr/>
          <p:nvPr/>
        </p:nvCxnSpPr>
        <p:spPr bwMode="auto">
          <a:xfrm rot="16200000" flipH="1">
            <a:off x="7658100" y="4381500"/>
            <a:ext cx="152400" cy="7620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11" name="TextBox 10"/>
          <p:cNvSpPr txBox="1"/>
          <p:nvPr/>
        </p:nvSpPr>
        <p:spPr>
          <a:xfrm>
            <a:off x="6477000" y="6400800"/>
            <a:ext cx="2559665" cy="307777"/>
          </a:xfrm>
          <a:prstGeom prst="rect">
            <a:avLst/>
          </a:prstGeom>
          <a:noFill/>
        </p:spPr>
        <p:txBody>
          <a:bodyPr wrap="none" rtlCol="0">
            <a:spAutoFit/>
          </a:bodyPr>
          <a:lstStyle/>
          <a:p>
            <a:r>
              <a:rPr lang="en-US" sz="1400" dirty="0" smtClean="0">
                <a:solidFill>
                  <a:srgbClr val="008000"/>
                </a:solidFill>
                <a:latin typeface="+mn-lt"/>
              </a:rPr>
              <a:t>Feet of the viewer at this level</a:t>
            </a:r>
            <a:endParaRPr lang="en-US" sz="1400" dirty="0">
              <a:solidFill>
                <a:srgbClr val="008000"/>
              </a:solidFill>
              <a:latin typeface="+mn-lt"/>
            </a:endParaRPr>
          </a:p>
        </p:txBody>
      </p:sp>
      <p:sp>
        <p:nvSpPr>
          <p:cNvPr id="12" name="TextBox 11"/>
          <p:cNvSpPr txBox="1"/>
          <p:nvPr/>
        </p:nvSpPr>
        <p:spPr>
          <a:xfrm>
            <a:off x="4876800" y="4267200"/>
            <a:ext cx="1659429" cy="523220"/>
          </a:xfrm>
          <a:prstGeom prst="rect">
            <a:avLst/>
          </a:prstGeom>
          <a:noFill/>
        </p:spPr>
        <p:txBody>
          <a:bodyPr wrap="none" rtlCol="0">
            <a:spAutoFit/>
          </a:bodyPr>
          <a:lstStyle/>
          <a:p>
            <a:r>
              <a:rPr lang="en-US" sz="1400" dirty="0" smtClean="0">
                <a:solidFill>
                  <a:srgbClr val="008000"/>
                </a:solidFill>
                <a:latin typeface="+mn-lt"/>
              </a:rPr>
              <a:t>Eyes of the viewer </a:t>
            </a:r>
            <a:br>
              <a:rPr lang="en-US" sz="1400" dirty="0" smtClean="0">
                <a:solidFill>
                  <a:srgbClr val="008000"/>
                </a:solidFill>
                <a:latin typeface="+mn-lt"/>
              </a:rPr>
            </a:br>
            <a:r>
              <a:rPr lang="en-US" sz="1400" dirty="0" smtClean="0">
                <a:solidFill>
                  <a:srgbClr val="008000"/>
                </a:solidFill>
                <a:latin typeface="+mn-lt"/>
              </a:rPr>
              <a:t>at this level</a:t>
            </a:r>
            <a:endParaRPr lang="en-US" sz="1400" dirty="0">
              <a:solidFill>
                <a:srgbClr val="008000"/>
              </a:solidFill>
              <a:latin typeface="+mn-lt"/>
            </a:endParaRPr>
          </a:p>
        </p:txBody>
      </p:sp>
      <p:cxnSp>
        <p:nvCxnSpPr>
          <p:cNvPr id="14" name="Straight Connector 13"/>
          <p:cNvCxnSpPr/>
          <p:nvPr/>
        </p:nvCxnSpPr>
        <p:spPr bwMode="auto">
          <a:xfrm>
            <a:off x="7315200" y="4800600"/>
            <a:ext cx="914400" cy="9144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6" name="Straight Connector 15"/>
          <p:cNvCxnSpPr/>
          <p:nvPr/>
        </p:nvCxnSpPr>
        <p:spPr bwMode="auto">
          <a:xfrm>
            <a:off x="4114800" y="4570412"/>
            <a:ext cx="4953000" cy="1588"/>
          </a:xfrm>
          <a:prstGeom prst="line">
            <a:avLst/>
          </a:prstGeom>
          <a:solidFill>
            <a:schemeClr val="accent1"/>
          </a:solidFill>
          <a:ln w="9525" cap="flat" cmpd="sng" algn="ctr">
            <a:solidFill>
              <a:schemeClr val="tx1"/>
            </a:solidFill>
            <a:prstDash val="solid"/>
            <a:round/>
            <a:headEnd type="none" w="med" len="med"/>
            <a:tailEnd type="none" w="med" len="med"/>
          </a:ln>
          <a:effectLst/>
        </p:spPr>
      </p:cxn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a:xfrm>
            <a:off x="0" y="0"/>
            <a:ext cx="9144000" cy="2286000"/>
          </a:xfrm>
          <a:solidFill>
            <a:schemeClr val="accent1"/>
          </a:solidFill>
        </p:spPr>
        <p:txBody>
          <a:bodyPr anchor="t"/>
          <a:lstStyle/>
          <a:p>
            <a:pPr algn="r" eaLnBrk="1" hangingPunct="1"/>
            <a:r>
              <a:rPr lang="en-US">
                <a:solidFill>
                  <a:srgbClr val="2E2E2E"/>
                </a:solidFill>
                <a:ea typeface="ＭＳ Ｐゴシック" pitchFamily="-106" charset="-128"/>
                <a:cs typeface="ＭＳ Ｐゴシック" pitchFamily="-106" charset="-128"/>
              </a:rPr>
              <a:t>Shading an object with multiple planes</a:t>
            </a:r>
            <a:br>
              <a:rPr lang="en-US">
                <a:solidFill>
                  <a:srgbClr val="2E2E2E"/>
                </a:solidFill>
                <a:ea typeface="ＭＳ Ｐゴシック" pitchFamily="-106" charset="-128"/>
                <a:cs typeface="ＭＳ Ｐゴシック" pitchFamily="-106" charset="-128"/>
              </a:rPr>
            </a:br>
            <a:r>
              <a:rPr lang="en-US" sz="2800">
                <a:solidFill>
                  <a:srgbClr val="2E2E2E"/>
                </a:solidFill>
                <a:ea typeface="ＭＳ Ｐゴシック" pitchFamily="-106" charset="-128"/>
                <a:cs typeface="ＭＳ Ｐゴシック" pitchFamily="-106" charset="-128"/>
              </a:rPr>
              <a:t>Lit from a single point (source)</a:t>
            </a:r>
            <a:br>
              <a:rPr lang="en-US" sz="2800">
                <a:solidFill>
                  <a:srgbClr val="2E2E2E"/>
                </a:solidFill>
                <a:ea typeface="ＭＳ Ｐゴシック" pitchFamily="-106" charset="-128"/>
                <a:cs typeface="ＭＳ Ｐゴシック" pitchFamily="-106" charset="-128"/>
              </a:rPr>
            </a:br>
            <a:endParaRPr lang="en-US">
              <a:ea typeface="ＭＳ Ｐゴシック" pitchFamily="-106" charset="-128"/>
              <a:cs typeface="ＭＳ Ｐゴシック" pitchFamily="-106" charset="-128"/>
            </a:endParaRPr>
          </a:p>
        </p:txBody>
      </p:sp>
      <p:pic>
        <p:nvPicPr>
          <p:cNvPr id="69635" name="Picture 4"/>
          <p:cNvPicPr>
            <a:picLocks noChangeAspect="1" noChangeArrowheads="1"/>
          </p:cNvPicPr>
          <p:nvPr/>
        </p:nvPicPr>
        <p:blipFill>
          <a:blip r:embed="rId2"/>
          <a:srcRect/>
          <a:stretch>
            <a:fillRect/>
          </a:stretch>
        </p:blipFill>
        <p:spPr bwMode="auto">
          <a:xfrm>
            <a:off x="0" y="2286000"/>
            <a:ext cx="9144000" cy="4572000"/>
          </a:xfrm>
          <a:prstGeom prst="rect">
            <a:avLst/>
          </a:prstGeom>
          <a:noFill/>
          <a:ln w="9525">
            <a:noFill/>
            <a:miter lim="800000"/>
            <a:headEnd/>
            <a:tailEnd/>
          </a:ln>
        </p:spPr>
      </p:pic>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a:xfrm>
            <a:off x="0" y="0"/>
            <a:ext cx="9144000" cy="2286000"/>
          </a:xfrm>
          <a:solidFill>
            <a:schemeClr val="accent1"/>
          </a:solidFill>
        </p:spPr>
        <p:txBody>
          <a:bodyPr anchor="t"/>
          <a:lstStyle/>
          <a:p>
            <a:pPr algn="r" eaLnBrk="1" hangingPunct="1"/>
            <a:r>
              <a:rPr lang="en-US">
                <a:solidFill>
                  <a:srgbClr val="2E2E2E"/>
                </a:solidFill>
                <a:ea typeface="ＭＳ Ｐゴシック" pitchFamily="-106" charset="-128"/>
                <a:cs typeface="ＭＳ Ｐゴシック" pitchFamily="-106" charset="-128"/>
              </a:rPr>
              <a:t>Shading an object</a:t>
            </a:r>
            <a:br>
              <a:rPr lang="en-US">
                <a:solidFill>
                  <a:srgbClr val="2E2E2E"/>
                </a:solidFill>
                <a:ea typeface="ＭＳ Ｐゴシック" pitchFamily="-106" charset="-128"/>
                <a:cs typeface="ＭＳ Ｐゴシック" pitchFamily="-106" charset="-128"/>
              </a:rPr>
            </a:br>
            <a:r>
              <a:rPr lang="en-US" sz="2800">
                <a:solidFill>
                  <a:srgbClr val="2E2E2E"/>
                </a:solidFill>
                <a:ea typeface="ＭＳ Ｐゴシック" pitchFamily="-106" charset="-128"/>
                <a:cs typeface="ＭＳ Ｐゴシック" pitchFamily="-106" charset="-128"/>
              </a:rPr>
              <a:t>Calculating the projected shadows of an object</a:t>
            </a:r>
            <a:br>
              <a:rPr lang="en-US" sz="2800">
                <a:solidFill>
                  <a:srgbClr val="2E2E2E"/>
                </a:solidFill>
                <a:ea typeface="ＭＳ Ｐゴシック" pitchFamily="-106" charset="-128"/>
                <a:cs typeface="ＭＳ Ｐゴシック" pitchFamily="-106" charset="-128"/>
              </a:rPr>
            </a:br>
            <a:r>
              <a:rPr lang="en-US" sz="2800">
                <a:solidFill>
                  <a:srgbClr val="2E2E2E"/>
                </a:solidFill>
                <a:ea typeface="ＭＳ Ｐゴシック" pitchFamily="-106" charset="-128"/>
                <a:cs typeface="ＭＳ Ｐゴシック" pitchFamily="-106" charset="-128"/>
              </a:rPr>
              <a:t>According to a light source.</a:t>
            </a:r>
            <a:br>
              <a:rPr lang="en-US" sz="2800">
                <a:solidFill>
                  <a:srgbClr val="2E2E2E"/>
                </a:solidFill>
                <a:ea typeface="ＭＳ Ｐゴシック" pitchFamily="-106" charset="-128"/>
                <a:cs typeface="ＭＳ Ｐゴシック" pitchFamily="-106" charset="-128"/>
              </a:rPr>
            </a:br>
            <a:endParaRPr lang="en-US">
              <a:ea typeface="ＭＳ Ｐゴシック" pitchFamily="-106" charset="-128"/>
              <a:cs typeface="ＭＳ Ｐゴシック" pitchFamily="-106" charset="-128"/>
            </a:endParaRPr>
          </a:p>
        </p:txBody>
      </p:sp>
      <p:pic>
        <p:nvPicPr>
          <p:cNvPr id="70659" name="Picture 4"/>
          <p:cNvPicPr>
            <a:picLocks noChangeAspect="1" noChangeArrowheads="1"/>
          </p:cNvPicPr>
          <p:nvPr/>
        </p:nvPicPr>
        <p:blipFill>
          <a:blip r:embed="rId2"/>
          <a:srcRect/>
          <a:stretch>
            <a:fillRect/>
          </a:stretch>
        </p:blipFill>
        <p:spPr bwMode="auto">
          <a:xfrm>
            <a:off x="0" y="2514600"/>
            <a:ext cx="9159875" cy="4343400"/>
          </a:xfrm>
          <a:prstGeom prst="rect">
            <a:avLst/>
          </a:prstGeom>
          <a:noFill/>
          <a:ln w="9525">
            <a:noFill/>
            <a:miter lim="800000"/>
            <a:headEnd/>
            <a:tailEnd/>
          </a:ln>
        </p:spPr>
      </p:pic>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a:xfrm>
            <a:off x="0" y="0"/>
            <a:ext cx="9144000" cy="2286000"/>
          </a:xfrm>
          <a:solidFill>
            <a:schemeClr val="accent1"/>
          </a:solidFill>
        </p:spPr>
        <p:txBody>
          <a:bodyPr anchor="t"/>
          <a:lstStyle/>
          <a:p>
            <a:pPr algn="r" eaLnBrk="1" hangingPunct="1"/>
            <a:r>
              <a:rPr lang="en-US">
                <a:solidFill>
                  <a:srgbClr val="2E2E2E"/>
                </a:solidFill>
                <a:ea typeface="ＭＳ Ｐゴシック" pitchFamily="-106" charset="-128"/>
                <a:cs typeface="ＭＳ Ｐゴシック" pitchFamily="-106" charset="-128"/>
              </a:rPr>
              <a:t>Reflective objects</a:t>
            </a:r>
            <a:br>
              <a:rPr lang="en-US">
                <a:solidFill>
                  <a:srgbClr val="2E2E2E"/>
                </a:solidFill>
                <a:ea typeface="ＭＳ Ｐゴシック" pitchFamily="-106" charset="-128"/>
                <a:cs typeface="ＭＳ Ｐゴシック" pitchFamily="-106" charset="-128"/>
              </a:rPr>
            </a:br>
            <a:r>
              <a:rPr lang="en-US" sz="2800">
                <a:solidFill>
                  <a:srgbClr val="2E2E2E"/>
                </a:solidFill>
                <a:ea typeface="ＭＳ Ｐゴシック" pitchFamily="-106" charset="-128"/>
                <a:cs typeface="ＭＳ Ｐゴシック" pitchFamily="-106" charset="-128"/>
              </a:rPr>
              <a:t>Calculating the reflection projected on a cylindrical surface.</a:t>
            </a:r>
            <a:br>
              <a:rPr lang="en-US" sz="2800">
                <a:solidFill>
                  <a:srgbClr val="2E2E2E"/>
                </a:solidFill>
                <a:ea typeface="ＭＳ Ｐゴシック" pitchFamily="-106" charset="-128"/>
                <a:cs typeface="ＭＳ Ｐゴシック" pitchFamily="-106" charset="-128"/>
              </a:rPr>
            </a:br>
            <a:endParaRPr lang="en-US">
              <a:ea typeface="ＭＳ Ｐゴシック" pitchFamily="-106" charset="-128"/>
              <a:cs typeface="ＭＳ Ｐゴシック" pitchFamily="-106" charset="-128"/>
            </a:endParaRPr>
          </a:p>
        </p:txBody>
      </p:sp>
      <p:pic>
        <p:nvPicPr>
          <p:cNvPr id="71683" name="Picture 4"/>
          <p:cNvPicPr>
            <a:picLocks noChangeAspect="1" noChangeArrowheads="1"/>
          </p:cNvPicPr>
          <p:nvPr/>
        </p:nvPicPr>
        <p:blipFill>
          <a:blip r:embed="rId2"/>
          <a:srcRect/>
          <a:stretch>
            <a:fillRect/>
          </a:stretch>
        </p:blipFill>
        <p:spPr bwMode="auto">
          <a:xfrm>
            <a:off x="0" y="2720975"/>
            <a:ext cx="7010400" cy="4137025"/>
          </a:xfrm>
          <a:prstGeom prst="rect">
            <a:avLst/>
          </a:prstGeom>
          <a:noFill/>
          <a:ln w="9525">
            <a:noFill/>
            <a:miter lim="800000"/>
            <a:headEnd/>
            <a:tailEnd/>
          </a:ln>
        </p:spPr>
      </p:pic>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a:xfrm>
            <a:off x="0" y="0"/>
            <a:ext cx="9144000" cy="2286000"/>
          </a:xfrm>
          <a:solidFill>
            <a:schemeClr val="accent1"/>
          </a:solidFill>
        </p:spPr>
        <p:txBody>
          <a:bodyPr anchor="t"/>
          <a:lstStyle/>
          <a:p>
            <a:pPr algn="r" eaLnBrk="1" hangingPunct="1"/>
            <a:r>
              <a:rPr lang="en-US" dirty="0">
                <a:solidFill>
                  <a:srgbClr val="2E2E2E"/>
                </a:solidFill>
                <a:ea typeface="ＭＳ Ｐゴシック" pitchFamily="-106" charset="-128"/>
                <a:cs typeface="ＭＳ Ｐゴシック" pitchFamily="-106" charset="-128"/>
              </a:rPr>
              <a:t>Reflective objects</a:t>
            </a:r>
            <a:r>
              <a:rPr lang="en-US" dirty="0" smtClean="0">
                <a:solidFill>
                  <a:srgbClr val="2E2E2E"/>
                </a:solidFill>
                <a:ea typeface="ＭＳ Ｐゴシック" pitchFamily="-106" charset="-128"/>
                <a:cs typeface="ＭＳ Ｐゴシック" pitchFamily="-106" charset="-128"/>
              </a:rPr>
              <a:t/>
            </a:r>
            <a:br>
              <a:rPr lang="en-US" dirty="0" smtClean="0">
                <a:solidFill>
                  <a:srgbClr val="2E2E2E"/>
                </a:solidFill>
                <a:ea typeface="ＭＳ Ｐゴシック" pitchFamily="-106" charset="-128"/>
                <a:cs typeface="ＭＳ Ｐゴシック" pitchFamily="-106" charset="-128"/>
              </a:rPr>
            </a:br>
            <a:r>
              <a:rPr lang="en-US" sz="2800" dirty="0" smtClean="0">
                <a:solidFill>
                  <a:srgbClr val="2E2E2E"/>
                </a:solidFill>
                <a:ea typeface="ＭＳ Ｐゴシック" pitchFamily="-106" charset="-128"/>
                <a:cs typeface="ＭＳ Ｐゴシック" pitchFamily="-106" charset="-128"/>
              </a:rPr>
              <a:t>3 Point perspective.</a:t>
            </a:r>
            <a:br>
              <a:rPr lang="en-US" sz="2800" dirty="0" smtClean="0">
                <a:solidFill>
                  <a:srgbClr val="2E2E2E"/>
                </a:solidFill>
                <a:ea typeface="ＭＳ Ｐゴシック" pitchFamily="-106" charset="-128"/>
                <a:cs typeface="ＭＳ Ｐゴシック" pitchFamily="-106" charset="-128"/>
              </a:rPr>
            </a:br>
            <a:r>
              <a:rPr lang="en-US" sz="2800" dirty="0" smtClean="0">
                <a:solidFill>
                  <a:srgbClr val="2E2E2E"/>
                </a:solidFill>
                <a:ea typeface="ＭＳ Ｐゴシック" pitchFamily="-106" charset="-128"/>
                <a:cs typeface="ＭＳ Ｐゴシック" pitchFamily="-106" charset="-128"/>
              </a:rPr>
              <a:t/>
            </a:r>
            <a:br>
              <a:rPr lang="en-US" sz="2800" dirty="0" smtClean="0">
                <a:solidFill>
                  <a:srgbClr val="2E2E2E"/>
                </a:solidFill>
                <a:ea typeface="ＭＳ Ｐゴシック" pitchFamily="-106" charset="-128"/>
                <a:cs typeface="ＭＳ Ｐゴシック" pitchFamily="-106" charset="-128"/>
              </a:rPr>
            </a:br>
            <a:endParaRPr lang="en-US" dirty="0">
              <a:ea typeface="ＭＳ Ｐゴシック" pitchFamily="-106" charset="-128"/>
              <a:cs typeface="ＭＳ Ｐゴシック" pitchFamily="-106" charset="-128"/>
            </a:endParaRPr>
          </a:p>
        </p:txBody>
      </p:sp>
      <p:pic>
        <p:nvPicPr>
          <p:cNvPr id="4" name="Picture 3" descr="29perspective.JPG"/>
          <p:cNvPicPr>
            <a:picLocks noChangeAspect="1"/>
          </p:cNvPicPr>
          <p:nvPr/>
        </p:nvPicPr>
        <p:blipFill>
          <a:blip r:embed="rId2"/>
          <a:stretch>
            <a:fillRect/>
          </a:stretch>
        </p:blipFill>
        <p:spPr>
          <a:xfrm>
            <a:off x="152400" y="2209800"/>
            <a:ext cx="4086225" cy="3076575"/>
          </a:xfrm>
          <a:prstGeom prst="rect">
            <a:avLst/>
          </a:prstGeom>
        </p:spPr>
      </p:pic>
      <p:pic>
        <p:nvPicPr>
          <p:cNvPr id="6" name="Picture 5" descr="3-vanishing-points.jpg"/>
          <p:cNvPicPr>
            <a:picLocks noChangeAspect="1"/>
          </p:cNvPicPr>
          <p:nvPr/>
        </p:nvPicPr>
        <p:blipFill>
          <a:blip r:embed="rId3"/>
          <a:stretch>
            <a:fillRect/>
          </a:stretch>
        </p:blipFill>
        <p:spPr>
          <a:xfrm>
            <a:off x="5105400" y="1676400"/>
            <a:ext cx="3522482" cy="3965990"/>
          </a:xfrm>
          <a:prstGeom prst="rect">
            <a:avLst/>
          </a:prstGeom>
        </p:spPr>
      </p:pic>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a:xfrm>
            <a:off x="0" y="0"/>
            <a:ext cx="9144000" cy="2286000"/>
          </a:xfrm>
          <a:solidFill>
            <a:schemeClr val="accent1"/>
          </a:solidFill>
        </p:spPr>
        <p:txBody>
          <a:bodyPr anchor="t"/>
          <a:lstStyle/>
          <a:p>
            <a:pPr algn="r" eaLnBrk="1" hangingPunct="1"/>
            <a:r>
              <a:rPr lang="en-US" dirty="0">
                <a:solidFill>
                  <a:srgbClr val="2E2E2E"/>
                </a:solidFill>
                <a:ea typeface="ＭＳ Ｐゴシック" pitchFamily="-106" charset="-128"/>
                <a:cs typeface="ＭＳ Ｐゴシック" pitchFamily="-106" charset="-128"/>
              </a:rPr>
              <a:t>Reflective objects</a:t>
            </a:r>
            <a:r>
              <a:rPr lang="en-US" dirty="0" smtClean="0">
                <a:solidFill>
                  <a:srgbClr val="2E2E2E"/>
                </a:solidFill>
                <a:ea typeface="ＭＳ Ｐゴシック" pitchFamily="-106" charset="-128"/>
                <a:cs typeface="ＭＳ Ｐゴシック" pitchFamily="-106" charset="-128"/>
              </a:rPr>
              <a:t/>
            </a:r>
            <a:br>
              <a:rPr lang="en-US" dirty="0" smtClean="0">
                <a:solidFill>
                  <a:srgbClr val="2E2E2E"/>
                </a:solidFill>
                <a:ea typeface="ＭＳ Ｐゴシック" pitchFamily="-106" charset="-128"/>
                <a:cs typeface="ＭＳ Ｐゴシック" pitchFamily="-106" charset="-128"/>
              </a:rPr>
            </a:br>
            <a:r>
              <a:rPr lang="en-US" sz="2800" dirty="0" smtClean="0">
                <a:solidFill>
                  <a:srgbClr val="2E2E2E"/>
                </a:solidFill>
                <a:ea typeface="ＭＳ Ｐゴシック" pitchFamily="-106" charset="-128"/>
                <a:cs typeface="ＭＳ Ｐゴシック" pitchFamily="-106" charset="-128"/>
              </a:rPr>
              <a:t>3 Point perspective.</a:t>
            </a:r>
            <a:br>
              <a:rPr lang="en-US" sz="2800" dirty="0" smtClean="0">
                <a:solidFill>
                  <a:srgbClr val="2E2E2E"/>
                </a:solidFill>
                <a:ea typeface="ＭＳ Ｐゴシック" pitchFamily="-106" charset="-128"/>
                <a:cs typeface="ＭＳ Ｐゴシック" pitchFamily="-106" charset="-128"/>
              </a:rPr>
            </a:br>
            <a:r>
              <a:rPr lang="en-US" sz="2800" dirty="0" smtClean="0">
                <a:solidFill>
                  <a:srgbClr val="2E2E2E"/>
                </a:solidFill>
                <a:ea typeface="ＭＳ Ｐゴシック" pitchFamily="-106" charset="-128"/>
                <a:cs typeface="ＭＳ Ｐゴシック" pitchFamily="-106" charset="-128"/>
              </a:rPr>
              <a:t/>
            </a:r>
            <a:br>
              <a:rPr lang="en-US" sz="2800" dirty="0" smtClean="0">
                <a:solidFill>
                  <a:srgbClr val="2E2E2E"/>
                </a:solidFill>
                <a:ea typeface="ＭＳ Ｐゴシック" pitchFamily="-106" charset="-128"/>
                <a:cs typeface="ＭＳ Ｐゴシック" pitchFamily="-106" charset="-128"/>
              </a:rPr>
            </a:br>
            <a:endParaRPr lang="en-US" dirty="0">
              <a:ea typeface="ＭＳ Ｐゴシック" pitchFamily="-106" charset="-128"/>
              <a:cs typeface="ＭＳ Ｐゴシック" pitchFamily="-106" charset="-128"/>
            </a:endParaRPr>
          </a:p>
        </p:txBody>
      </p:sp>
      <p:pic>
        <p:nvPicPr>
          <p:cNvPr id="5" name="Picture 4" descr="3_Point_Perspective_Exercise_by_tower015.jpg"/>
          <p:cNvPicPr>
            <a:picLocks noChangeAspect="1"/>
          </p:cNvPicPr>
          <p:nvPr/>
        </p:nvPicPr>
        <p:blipFill>
          <a:blip r:embed="rId2"/>
          <a:stretch>
            <a:fillRect/>
          </a:stretch>
        </p:blipFill>
        <p:spPr>
          <a:xfrm>
            <a:off x="914400" y="1268891"/>
            <a:ext cx="7712812" cy="5589110"/>
          </a:xfrm>
          <a:prstGeom prst="rect">
            <a:avLst/>
          </a:prstGeom>
        </p:spPr>
      </p:pic>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a:xfrm>
            <a:off x="0" y="0"/>
            <a:ext cx="9144000" cy="2286000"/>
          </a:xfrm>
          <a:solidFill>
            <a:schemeClr val="accent1"/>
          </a:solidFill>
        </p:spPr>
        <p:txBody>
          <a:bodyPr anchor="t"/>
          <a:lstStyle/>
          <a:p>
            <a:pPr algn="r" eaLnBrk="1" hangingPunct="1"/>
            <a:r>
              <a:rPr lang="en-US" dirty="0">
                <a:solidFill>
                  <a:srgbClr val="2E2E2E"/>
                </a:solidFill>
                <a:ea typeface="ＭＳ Ｐゴシック" pitchFamily="-106" charset="-128"/>
                <a:cs typeface="ＭＳ Ｐゴシック" pitchFamily="-106" charset="-128"/>
              </a:rPr>
              <a:t>Reflective objects</a:t>
            </a:r>
            <a:r>
              <a:rPr lang="en-US" dirty="0" smtClean="0">
                <a:solidFill>
                  <a:srgbClr val="2E2E2E"/>
                </a:solidFill>
                <a:ea typeface="ＭＳ Ｐゴシック" pitchFamily="-106" charset="-128"/>
                <a:cs typeface="ＭＳ Ｐゴシック" pitchFamily="-106" charset="-128"/>
              </a:rPr>
              <a:t/>
            </a:r>
            <a:br>
              <a:rPr lang="en-US" dirty="0" smtClean="0">
                <a:solidFill>
                  <a:srgbClr val="2E2E2E"/>
                </a:solidFill>
                <a:ea typeface="ＭＳ Ｐゴシック" pitchFamily="-106" charset="-128"/>
                <a:cs typeface="ＭＳ Ｐゴシック" pitchFamily="-106" charset="-128"/>
              </a:rPr>
            </a:br>
            <a:r>
              <a:rPr lang="en-US" sz="2800" dirty="0" smtClean="0">
                <a:solidFill>
                  <a:srgbClr val="2E2E2E"/>
                </a:solidFill>
                <a:ea typeface="ＭＳ Ｐゴシック" pitchFamily="-106" charset="-128"/>
                <a:cs typeface="ＭＳ Ｐゴシック" pitchFamily="-106" charset="-128"/>
              </a:rPr>
              <a:t>3 and 4 Point perspective.</a:t>
            </a:r>
            <a:br>
              <a:rPr lang="en-US" sz="2800" dirty="0" smtClean="0">
                <a:solidFill>
                  <a:srgbClr val="2E2E2E"/>
                </a:solidFill>
                <a:ea typeface="ＭＳ Ｐゴシック" pitchFamily="-106" charset="-128"/>
                <a:cs typeface="ＭＳ Ｐゴシック" pitchFamily="-106" charset="-128"/>
              </a:rPr>
            </a:br>
            <a:r>
              <a:rPr lang="en-US" sz="2800" dirty="0" smtClean="0">
                <a:solidFill>
                  <a:srgbClr val="2E2E2E"/>
                </a:solidFill>
                <a:ea typeface="ＭＳ Ｐゴシック" pitchFamily="-106" charset="-128"/>
                <a:cs typeface="ＭＳ Ｐゴシック" pitchFamily="-106" charset="-128"/>
              </a:rPr>
              <a:t/>
            </a:r>
            <a:br>
              <a:rPr lang="en-US" sz="2800" dirty="0" smtClean="0">
                <a:solidFill>
                  <a:srgbClr val="2E2E2E"/>
                </a:solidFill>
                <a:ea typeface="ＭＳ Ｐゴシック" pitchFamily="-106" charset="-128"/>
                <a:cs typeface="ＭＳ Ｐゴシック" pitchFamily="-106" charset="-128"/>
              </a:rPr>
            </a:br>
            <a:endParaRPr lang="en-US" dirty="0">
              <a:ea typeface="ＭＳ Ｐゴシック" pitchFamily="-106" charset="-128"/>
              <a:cs typeface="ＭＳ Ｐゴシック" pitchFamily="-106" charset="-128"/>
            </a:endParaRPr>
          </a:p>
        </p:txBody>
      </p:sp>
      <p:pic>
        <p:nvPicPr>
          <p:cNvPr id="4" name="Picture 3" descr="43447344.jpg"/>
          <p:cNvPicPr>
            <a:picLocks noChangeAspect="1"/>
          </p:cNvPicPr>
          <p:nvPr/>
        </p:nvPicPr>
        <p:blipFill>
          <a:blip r:embed="rId3"/>
          <a:stretch>
            <a:fillRect/>
          </a:stretch>
        </p:blipFill>
        <p:spPr>
          <a:xfrm>
            <a:off x="0" y="1447800"/>
            <a:ext cx="4274237" cy="4409989"/>
          </a:xfrm>
          <a:prstGeom prst="rect">
            <a:avLst/>
          </a:prstGeom>
        </p:spPr>
      </p:pic>
      <p:pic>
        <p:nvPicPr>
          <p:cNvPr id="7" name="Picture 6" descr="threepointperspec_drawing.gif"/>
          <p:cNvPicPr>
            <a:picLocks noChangeAspect="1"/>
          </p:cNvPicPr>
          <p:nvPr/>
        </p:nvPicPr>
        <p:blipFill>
          <a:blip r:embed="rId4"/>
          <a:stretch>
            <a:fillRect/>
          </a:stretch>
        </p:blipFill>
        <p:spPr>
          <a:xfrm>
            <a:off x="1143000" y="152400"/>
            <a:ext cx="1524000" cy="1236133"/>
          </a:xfrm>
          <a:prstGeom prst="rect">
            <a:avLst/>
          </a:prstGeom>
        </p:spPr>
      </p:pic>
      <p:sp>
        <p:nvSpPr>
          <p:cNvPr id="9" name="Rectangle 8"/>
          <p:cNvSpPr/>
          <p:nvPr/>
        </p:nvSpPr>
        <p:spPr>
          <a:xfrm>
            <a:off x="152400" y="6019800"/>
            <a:ext cx="2420454" cy="738664"/>
          </a:xfrm>
          <a:prstGeom prst="rect">
            <a:avLst/>
          </a:prstGeom>
        </p:spPr>
        <p:txBody>
          <a:bodyPr wrap="none">
            <a:spAutoFit/>
          </a:bodyPr>
          <a:lstStyle/>
          <a:p>
            <a:r>
              <a:rPr lang="en-US" sz="1400" dirty="0" smtClean="0">
                <a:latin typeface="+mn-lt"/>
              </a:rPr>
              <a:t>Ascending and Descending, </a:t>
            </a:r>
            <a:br>
              <a:rPr lang="en-US" sz="1400" dirty="0" smtClean="0">
                <a:latin typeface="+mn-lt"/>
              </a:rPr>
            </a:br>
            <a:r>
              <a:rPr lang="en-US" sz="1400" dirty="0" smtClean="0">
                <a:latin typeface="+mn-lt"/>
              </a:rPr>
              <a:t>Lithograph, 1960</a:t>
            </a:r>
          </a:p>
          <a:p>
            <a:r>
              <a:rPr lang="en-US" sz="1400" dirty="0" smtClean="0">
                <a:latin typeface="+mn-lt"/>
              </a:rPr>
              <a:t>M.C. Escher </a:t>
            </a:r>
            <a:endParaRPr lang="en-US" sz="1400" dirty="0">
              <a:latin typeface="+mn-lt"/>
            </a:endParaRPr>
          </a:p>
        </p:txBody>
      </p:sp>
      <p:sp>
        <p:nvSpPr>
          <p:cNvPr id="11" name="Rectangle 10"/>
          <p:cNvSpPr/>
          <p:nvPr/>
        </p:nvSpPr>
        <p:spPr>
          <a:xfrm>
            <a:off x="4648200" y="6119336"/>
            <a:ext cx="2410110" cy="738664"/>
          </a:xfrm>
          <a:prstGeom prst="rect">
            <a:avLst/>
          </a:prstGeom>
        </p:spPr>
        <p:txBody>
          <a:bodyPr wrap="none">
            <a:spAutoFit/>
          </a:bodyPr>
          <a:lstStyle/>
          <a:p>
            <a:r>
              <a:rPr lang="en-US" sz="1400" dirty="0" smtClean="0">
                <a:latin typeface="+mn-lt"/>
              </a:rPr>
              <a:t>Hand with reflecting sphere, </a:t>
            </a:r>
            <a:br>
              <a:rPr lang="en-US" sz="1400" dirty="0" smtClean="0">
                <a:latin typeface="+mn-lt"/>
              </a:rPr>
            </a:br>
            <a:r>
              <a:rPr lang="en-US" sz="1400" dirty="0" smtClean="0">
                <a:latin typeface="+mn-lt"/>
              </a:rPr>
              <a:t>Lithograph, 1935</a:t>
            </a:r>
          </a:p>
          <a:p>
            <a:r>
              <a:rPr lang="en-US" sz="1400" dirty="0" smtClean="0">
                <a:latin typeface="+mn-lt"/>
              </a:rPr>
              <a:t>M.C. Escher </a:t>
            </a:r>
            <a:endParaRPr lang="en-US" sz="1400" dirty="0">
              <a:latin typeface="+mn-lt"/>
            </a:endParaRPr>
          </a:p>
        </p:txBody>
      </p:sp>
      <p:pic>
        <p:nvPicPr>
          <p:cNvPr id="12" name="Picture 11" descr="fourpointperspec_drawing.gif"/>
          <p:cNvPicPr>
            <a:picLocks noChangeAspect="1"/>
          </p:cNvPicPr>
          <p:nvPr/>
        </p:nvPicPr>
        <p:blipFill>
          <a:blip r:embed="rId5"/>
          <a:stretch>
            <a:fillRect/>
          </a:stretch>
        </p:blipFill>
        <p:spPr>
          <a:xfrm>
            <a:off x="7518017" y="2165350"/>
            <a:ext cx="1630746" cy="2101850"/>
          </a:xfrm>
          <a:prstGeom prst="rect">
            <a:avLst/>
          </a:prstGeom>
        </p:spPr>
      </p:pic>
      <p:pic>
        <p:nvPicPr>
          <p:cNvPr id="10" name="Picture 9" descr="300px-Hand_with_Reflecting_Sphere.jpg"/>
          <p:cNvPicPr>
            <a:picLocks noChangeAspect="1"/>
          </p:cNvPicPr>
          <p:nvPr/>
        </p:nvPicPr>
        <p:blipFill>
          <a:blip r:embed="rId6"/>
          <a:stretch>
            <a:fillRect/>
          </a:stretch>
        </p:blipFill>
        <p:spPr>
          <a:xfrm>
            <a:off x="4610100" y="1809750"/>
            <a:ext cx="2857500" cy="4286250"/>
          </a:xfrm>
          <a:prstGeom prst="rect">
            <a:avLst/>
          </a:prstGeom>
        </p:spPr>
      </p:pic>
      <p:sp>
        <p:nvSpPr>
          <p:cNvPr id="13" name="TextBox 12"/>
          <p:cNvSpPr txBox="1"/>
          <p:nvPr/>
        </p:nvSpPr>
        <p:spPr>
          <a:xfrm>
            <a:off x="2590800" y="762000"/>
            <a:ext cx="971615" cy="646331"/>
          </a:xfrm>
          <a:prstGeom prst="rect">
            <a:avLst/>
          </a:prstGeom>
          <a:noFill/>
        </p:spPr>
        <p:txBody>
          <a:bodyPr wrap="square" rtlCol="0">
            <a:spAutoFit/>
          </a:bodyPr>
          <a:lstStyle/>
          <a:p>
            <a:r>
              <a:rPr lang="en-US" sz="1200" dirty="0" smtClean="0">
                <a:latin typeface="+mn-lt"/>
              </a:rPr>
              <a:t>3 </a:t>
            </a:r>
          </a:p>
          <a:p>
            <a:r>
              <a:rPr lang="en-US" sz="1200" dirty="0" smtClean="0">
                <a:latin typeface="+mn-lt"/>
              </a:rPr>
              <a:t>Point</a:t>
            </a:r>
          </a:p>
          <a:p>
            <a:r>
              <a:rPr lang="en-US" sz="1200" dirty="0" smtClean="0">
                <a:latin typeface="+mn-lt"/>
              </a:rPr>
              <a:t>perspective</a:t>
            </a:r>
            <a:endParaRPr lang="en-US" sz="1200" dirty="0">
              <a:latin typeface="+mn-lt"/>
            </a:endParaRPr>
          </a:p>
        </p:txBody>
      </p:sp>
      <p:sp>
        <p:nvSpPr>
          <p:cNvPr id="14" name="TextBox 13"/>
          <p:cNvSpPr txBox="1"/>
          <p:nvPr/>
        </p:nvSpPr>
        <p:spPr>
          <a:xfrm>
            <a:off x="7467600" y="4267200"/>
            <a:ext cx="971615" cy="646331"/>
          </a:xfrm>
          <a:prstGeom prst="rect">
            <a:avLst/>
          </a:prstGeom>
          <a:noFill/>
        </p:spPr>
        <p:txBody>
          <a:bodyPr wrap="square" rtlCol="0">
            <a:spAutoFit/>
          </a:bodyPr>
          <a:lstStyle/>
          <a:p>
            <a:r>
              <a:rPr lang="en-US" sz="1200" dirty="0" smtClean="0">
                <a:latin typeface="+mn-lt"/>
              </a:rPr>
              <a:t>4 </a:t>
            </a:r>
          </a:p>
          <a:p>
            <a:r>
              <a:rPr lang="en-US" sz="1200" dirty="0" smtClean="0">
                <a:latin typeface="+mn-lt"/>
              </a:rPr>
              <a:t>Point</a:t>
            </a:r>
          </a:p>
          <a:p>
            <a:r>
              <a:rPr lang="en-US" sz="1200" dirty="0" smtClean="0">
                <a:latin typeface="+mn-lt"/>
              </a:rPr>
              <a:t>perspective</a:t>
            </a:r>
            <a:endParaRPr lang="en-US" sz="1200" dirty="0">
              <a:latin typeface="+mn-lt"/>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0" y="0"/>
            <a:ext cx="9144000" cy="2286000"/>
          </a:xfrm>
          <a:solidFill>
            <a:schemeClr val="accent1"/>
          </a:solidFill>
        </p:spPr>
        <p:txBody>
          <a:bodyPr anchor="t"/>
          <a:lstStyle/>
          <a:p>
            <a:pPr algn="r" eaLnBrk="1" hangingPunct="1"/>
            <a:r>
              <a:rPr lang="en-US">
                <a:solidFill>
                  <a:srgbClr val="2E2E2E"/>
                </a:solidFill>
                <a:ea typeface="ＭＳ Ｐゴシック" pitchFamily="-106" charset="-128"/>
                <a:cs typeface="ＭＳ Ｐゴシック" pitchFamily="-106" charset="-128"/>
              </a:rPr>
              <a:t>Perspective</a:t>
            </a:r>
            <a:br>
              <a:rPr lang="en-US">
                <a:solidFill>
                  <a:srgbClr val="2E2E2E"/>
                </a:solidFill>
                <a:ea typeface="ＭＳ Ｐゴシック" pitchFamily="-106" charset="-128"/>
                <a:cs typeface="ＭＳ Ｐゴシック" pitchFamily="-106" charset="-128"/>
              </a:rPr>
            </a:br>
            <a:r>
              <a:rPr lang="en-US" sz="2800">
                <a:solidFill>
                  <a:srgbClr val="2E2E2E"/>
                </a:solidFill>
                <a:ea typeface="ＭＳ Ｐゴシック" pitchFamily="-106" charset="-128"/>
                <a:cs typeface="ＭＳ Ｐゴシック" pitchFamily="-106" charset="-128"/>
              </a:rPr>
              <a:t>Vanishing point</a:t>
            </a:r>
            <a:endParaRPr lang="en-US">
              <a:ea typeface="ＭＳ Ｐゴシック" pitchFamily="-106" charset="-128"/>
              <a:cs typeface="ＭＳ Ｐゴシック" pitchFamily="-106" charset="-128"/>
            </a:endParaRPr>
          </a:p>
        </p:txBody>
      </p:sp>
      <p:pic>
        <p:nvPicPr>
          <p:cNvPr id="26627" name="Picture 4" descr="VanishingPoint"/>
          <p:cNvPicPr>
            <a:picLocks noChangeAspect="1" noChangeArrowheads="1"/>
          </p:cNvPicPr>
          <p:nvPr/>
        </p:nvPicPr>
        <p:blipFill>
          <a:blip r:embed="rId4"/>
          <a:srcRect/>
          <a:stretch>
            <a:fillRect/>
          </a:stretch>
        </p:blipFill>
        <p:spPr bwMode="auto">
          <a:xfrm>
            <a:off x="0" y="0"/>
            <a:ext cx="9182100" cy="6886575"/>
          </a:xfrm>
          <a:prstGeom prst="rect">
            <a:avLst/>
          </a:prstGeom>
          <a:noFill/>
          <a:ln w="9525">
            <a:solidFill>
              <a:srgbClr val="2E2E2E">
                <a:alpha val="46000"/>
              </a:srgbClr>
            </a:solidFill>
            <a:miter lim="800000"/>
            <a:headEnd/>
            <a:tailEnd/>
          </a:ln>
        </p:spPr>
      </p:pic>
      <p:sp>
        <p:nvSpPr>
          <p:cNvPr id="4" name="TextBox 3"/>
          <p:cNvSpPr txBox="1"/>
          <p:nvPr/>
        </p:nvSpPr>
        <p:spPr>
          <a:xfrm>
            <a:off x="685800" y="1295400"/>
            <a:ext cx="7953920" cy="461665"/>
          </a:xfrm>
          <a:prstGeom prst="rect">
            <a:avLst/>
          </a:prstGeom>
          <a:solidFill>
            <a:srgbClr val="2E2E2E">
              <a:alpha val="49000"/>
            </a:srgbClr>
          </a:solidFill>
        </p:spPr>
        <p:txBody>
          <a:bodyPr wrap="none" rtlCol="0">
            <a:spAutoFit/>
          </a:bodyPr>
          <a:lstStyle/>
          <a:p>
            <a:r>
              <a:rPr lang="en-US" dirty="0" smtClean="0"/>
              <a:t>Basic attempt to perspective with incorrect sizing in the figures</a:t>
            </a:r>
            <a:endParaRPr lang="en-US" dirty="0"/>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0" y="0"/>
            <a:ext cx="9144000" cy="2286000"/>
          </a:xfrm>
          <a:solidFill>
            <a:schemeClr val="accent1"/>
          </a:solidFill>
        </p:spPr>
        <p:txBody>
          <a:bodyPr anchor="t"/>
          <a:lstStyle/>
          <a:p>
            <a:pPr algn="r" eaLnBrk="1" hangingPunct="1"/>
            <a:r>
              <a:rPr lang="en-US">
                <a:solidFill>
                  <a:srgbClr val="2E2E2E"/>
                </a:solidFill>
                <a:ea typeface="ＭＳ Ｐゴシック" pitchFamily="-106" charset="-128"/>
                <a:cs typeface="ＭＳ Ｐゴシック" pitchFamily="-106" charset="-128"/>
              </a:rPr>
              <a:t>Perspective</a:t>
            </a:r>
            <a:br>
              <a:rPr lang="en-US">
                <a:solidFill>
                  <a:srgbClr val="2E2E2E"/>
                </a:solidFill>
                <a:ea typeface="ＭＳ Ｐゴシック" pitchFamily="-106" charset="-128"/>
                <a:cs typeface="ＭＳ Ｐゴシック" pitchFamily="-106" charset="-128"/>
              </a:rPr>
            </a:br>
            <a:r>
              <a:rPr lang="en-US" sz="2800">
                <a:solidFill>
                  <a:srgbClr val="2E2E2E"/>
                </a:solidFill>
                <a:ea typeface="ＭＳ Ｐゴシック" pitchFamily="-106" charset="-128"/>
                <a:cs typeface="ＭＳ Ｐゴシック" pitchFamily="-106" charset="-128"/>
              </a:rPr>
              <a:t>Vanishing point</a:t>
            </a:r>
            <a:endParaRPr lang="en-US">
              <a:ea typeface="ＭＳ Ｐゴシック" pitchFamily="-106" charset="-128"/>
              <a:cs typeface="ＭＳ Ｐゴシック" pitchFamily="-106" charset="-128"/>
            </a:endParaRPr>
          </a:p>
        </p:txBody>
      </p:sp>
      <p:pic>
        <p:nvPicPr>
          <p:cNvPr id="6" name="Picture 5" descr="08913-Perspective_Run.jpg"/>
          <p:cNvPicPr>
            <a:picLocks noChangeAspect="1"/>
          </p:cNvPicPr>
          <p:nvPr/>
        </p:nvPicPr>
        <p:blipFill>
          <a:blip r:embed="rId4"/>
          <a:stretch>
            <a:fillRect/>
          </a:stretch>
        </p:blipFill>
        <p:spPr>
          <a:xfrm>
            <a:off x="0" y="0"/>
            <a:ext cx="9144000" cy="6858001"/>
          </a:xfrm>
          <a:prstGeom prst="rect">
            <a:avLst/>
          </a:prstGeom>
        </p:spPr>
      </p:pic>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0" y="0"/>
            <a:ext cx="9144000" cy="2286000"/>
          </a:xfrm>
          <a:solidFill>
            <a:schemeClr val="accent1"/>
          </a:solidFill>
        </p:spPr>
        <p:txBody>
          <a:bodyPr anchor="t"/>
          <a:lstStyle/>
          <a:p>
            <a:pPr algn="r" eaLnBrk="1" hangingPunct="1"/>
            <a:r>
              <a:rPr lang="en-US">
                <a:solidFill>
                  <a:srgbClr val="2E2E2E"/>
                </a:solidFill>
                <a:ea typeface="ＭＳ Ｐゴシック" pitchFamily="-106" charset="-128"/>
                <a:cs typeface="ＭＳ Ｐゴシック" pitchFamily="-106" charset="-128"/>
              </a:rPr>
              <a:t>Perspective</a:t>
            </a:r>
            <a:br>
              <a:rPr lang="en-US">
                <a:solidFill>
                  <a:srgbClr val="2E2E2E"/>
                </a:solidFill>
                <a:ea typeface="ＭＳ Ｐゴシック" pitchFamily="-106" charset="-128"/>
                <a:cs typeface="ＭＳ Ｐゴシック" pitchFamily="-106" charset="-128"/>
              </a:rPr>
            </a:br>
            <a:r>
              <a:rPr lang="en-US" sz="2800">
                <a:solidFill>
                  <a:srgbClr val="2E2E2E"/>
                </a:solidFill>
                <a:ea typeface="ＭＳ Ｐゴシック" pitchFamily="-106" charset="-128"/>
                <a:cs typeface="ＭＳ Ｐゴシック" pitchFamily="-106" charset="-128"/>
              </a:rPr>
              <a:t>Vanishing point</a:t>
            </a:r>
            <a:endParaRPr lang="en-US">
              <a:ea typeface="ＭＳ Ｐゴシック" pitchFamily="-106" charset="-128"/>
              <a:cs typeface="ＭＳ Ｐゴシック" pitchFamily="-106" charset="-128"/>
            </a:endParaRPr>
          </a:p>
        </p:txBody>
      </p:sp>
      <p:pic>
        <p:nvPicPr>
          <p:cNvPr id="6" name="Picture 5" descr="08913-Perspective_Run.jpg"/>
          <p:cNvPicPr>
            <a:picLocks noChangeAspect="1"/>
          </p:cNvPicPr>
          <p:nvPr/>
        </p:nvPicPr>
        <p:blipFill>
          <a:blip r:embed="rId4"/>
          <a:stretch>
            <a:fillRect/>
          </a:stretch>
        </p:blipFill>
        <p:spPr>
          <a:xfrm>
            <a:off x="0" y="0"/>
            <a:ext cx="9144000" cy="6858001"/>
          </a:xfrm>
          <a:prstGeom prst="rect">
            <a:avLst/>
          </a:prstGeom>
        </p:spPr>
      </p:pic>
      <p:cxnSp>
        <p:nvCxnSpPr>
          <p:cNvPr id="8" name="Straight Connector 7"/>
          <p:cNvCxnSpPr/>
          <p:nvPr/>
        </p:nvCxnSpPr>
        <p:spPr bwMode="auto">
          <a:xfrm>
            <a:off x="0" y="0"/>
            <a:ext cx="6781800" cy="49530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0" name="Straight Connector 9"/>
          <p:cNvCxnSpPr/>
          <p:nvPr/>
        </p:nvCxnSpPr>
        <p:spPr bwMode="auto">
          <a:xfrm rot="10800000">
            <a:off x="0" y="0"/>
            <a:ext cx="7467600" cy="914400"/>
          </a:xfrm>
          <a:prstGeom prst="line">
            <a:avLst/>
          </a:prstGeom>
          <a:solidFill>
            <a:schemeClr val="accent1"/>
          </a:solidFill>
          <a:ln w="9525" cap="flat" cmpd="sng" algn="ctr">
            <a:solidFill>
              <a:schemeClr val="tx1"/>
            </a:solidFill>
            <a:prstDash val="solid"/>
            <a:round/>
            <a:headEnd type="none" w="med" len="med"/>
            <a:tailEnd type="none" w="med" len="med"/>
          </a:ln>
          <a:effectLst/>
        </p:spPr>
      </p:cxn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152400" y="152400"/>
            <a:ext cx="9144000" cy="2286000"/>
          </a:xfrm>
          <a:solidFill>
            <a:schemeClr val="accent1"/>
          </a:solidFill>
        </p:spPr>
        <p:txBody>
          <a:bodyPr anchor="t"/>
          <a:lstStyle/>
          <a:p>
            <a:pPr algn="r" eaLnBrk="1" hangingPunct="1"/>
            <a:r>
              <a:rPr lang="en-US" dirty="0" smtClean="0">
                <a:solidFill>
                  <a:srgbClr val="2E2E2E"/>
                </a:solidFill>
                <a:ea typeface="ＭＳ Ｐゴシック" pitchFamily="-106" charset="-128"/>
                <a:cs typeface="ＭＳ Ｐゴシック" pitchFamily="-106" charset="-128"/>
              </a:rPr>
              <a:t>Playing with Perspective</a:t>
            </a:r>
            <a:br>
              <a:rPr lang="en-US" dirty="0" smtClean="0">
                <a:solidFill>
                  <a:srgbClr val="2E2E2E"/>
                </a:solidFill>
                <a:ea typeface="ＭＳ Ｐゴシック" pitchFamily="-106" charset="-128"/>
                <a:cs typeface="ＭＳ Ｐゴシック" pitchFamily="-106" charset="-128"/>
              </a:rPr>
            </a:br>
            <a:endParaRPr lang="en-US" dirty="0">
              <a:ea typeface="ＭＳ Ｐゴシック" pitchFamily="-106" charset="-128"/>
              <a:cs typeface="ＭＳ Ｐゴシック" pitchFamily="-106" charset="-128"/>
            </a:endParaRPr>
          </a:p>
        </p:txBody>
      </p:sp>
      <p:pic>
        <p:nvPicPr>
          <p:cNvPr id="9" name="Picture 8" descr="images-4.jpg"/>
          <p:cNvPicPr>
            <a:picLocks noChangeAspect="1"/>
          </p:cNvPicPr>
          <p:nvPr/>
        </p:nvPicPr>
        <p:blipFill>
          <a:blip r:embed="rId4"/>
          <a:stretch>
            <a:fillRect/>
          </a:stretch>
        </p:blipFill>
        <p:spPr>
          <a:xfrm>
            <a:off x="5638800" y="3771900"/>
            <a:ext cx="2857500" cy="2857500"/>
          </a:xfrm>
          <a:prstGeom prst="rect">
            <a:avLst/>
          </a:prstGeom>
        </p:spPr>
      </p:pic>
      <p:pic>
        <p:nvPicPr>
          <p:cNvPr id="11" name="Picture 10" descr="images-2.jpg"/>
          <p:cNvPicPr>
            <a:picLocks noChangeAspect="1"/>
          </p:cNvPicPr>
          <p:nvPr/>
        </p:nvPicPr>
        <p:blipFill>
          <a:blip r:embed="rId5"/>
          <a:stretch>
            <a:fillRect/>
          </a:stretch>
        </p:blipFill>
        <p:spPr>
          <a:xfrm>
            <a:off x="5486400" y="990600"/>
            <a:ext cx="3238500" cy="2501900"/>
          </a:xfrm>
          <a:prstGeom prst="rect">
            <a:avLst/>
          </a:prstGeom>
        </p:spPr>
      </p:pic>
      <p:pic>
        <p:nvPicPr>
          <p:cNvPr id="12" name="Picture 11" descr="forced-perspective-3-1.jpg"/>
          <p:cNvPicPr>
            <a:picLocks noChangeAspect="1"/>
          </p:cNvPicPr>
          <p:nvPr/>
        </p:nvPicPr>
        <p:blipFill>
          <a:blip r:embed="rId6"/>
          <a:stretch>
            <a:fillRect/>
          </a:stretch>
        </p:blipFill>
        <p:spPr>
          <a:xfrm>
            <a:off x="0" y="2971800"/>
            <a:ext cx="5181600" cy="3886200"/>
          </a:xfrm>
          <a:prstGeom prst="rect">
            <a:avLst/>
          </a:prstGeom>
        </p:spPr>
      </p:pic>
      <p:sp>
        <p:nvSpPr>
          <p:cNvPr id="14" name="TextBox 13"/>
          <p:cNvSpPr txBox="1"/>
          <p:nvPr/>
        </p:nvSpPr>
        <p:spPr>
          <a:xfrm>
            <a:off x="0" y="1905000"/>
            <a:ext cx="5194326" cy="738664"/>
          </a:xfrm>
          <a:prstGeom prst="rect">
            <a:avLst/>
          </a:prstGeom>
          <a:noFill/>
        </p:spPr>
        <p:txBody>
          <a:bodyPr wrap="none" rtlCol="0">
            <a:spAutoFit/>
          </a:bodyPr>
          <a:lstStyle/>
          <a:p>
            <a:r>
              <a:rPr lang="en-US" sz="1400" dirty="0" smtClean="0">
                <a:latin typeface="+mn-lt"/>
              </a:rPr>
              <a:t>Those are photos that are defying the representation of Space </a:t>
            </a:r>
          </a:p>
          <a:p>
            <a:r>
              <a:rPr lang="en-US" sz="1400" dirty="0" smtClean="0">
                <a:latin typeface="+mn-lt"/>
              </a:rPr>
              <a:t>by using strong perceptual patterns, like Proximity that produce </a:t>
            </a:r>
          </a:p>
          <a:p>
            <a:r>
              <a:rPr lang="en-US" sz="1400" dirty="0" smtClean="0">
                <a:latin typeface="+mn-lt"/>
              </a:rPr>
              <a:t>a simple and appealing explanation of what is seen.</a:t>
            </a:r>
            <a:endParaRPr lang="en-US" sz="1400" dirty="0">
              <a:latin typeface="+mn-lt"/>
            </a:endParaRPr>
          </a:p>
        </p:txBody>
      </p:sp>
    </p:spTree>
  </p:cSld>
  <p:clrMapOvr>
    <a:overrideClrMapping bg1="lt1" tx1="dk1" bg2="lt2" tx2="dk2" accent1="accent1" accent2="accent2" accent3="accent3" accent4="accent4" accent5="accent5" accent6="accent6" hlink="hlink" folHlink="folHlink"/>
  </p:clrMapOvr>
  <p:transition spd="med"/>
  <p:timing>
    <p:tnLst>
      <p:par>
        <p:cTn id="1" dur="indefinite" restart="never" nodeType="tmRoot"/>
      </p:par>
    </p:tnLst>
  </p:timing>
</p:sld>
</file>

<file path=ppt/theme/theme1.xml><?xml version="1.0" encoding="utf-8"?>
<a:theme xmlns:a="http://schemas.openxmlformats.org/drawingml/2006/main" name="Crayon">
  <a:themeElements>
    <a:clrScheme name="">
      <a:dk1>
        <a:srgbClr val="000000"/>
      </a:dk1>
      <a:lt1>
        <a:srgbClr val="FFF5A5"/>
      </a:lt1>
      <a:dk2>
        <a:srgbClr val="FF0000"/>
      </a:dk2>
      <a:lt2>
        <a:srgbClr val="FFB800"/>
      </a:lt2>
      <a:accent1>
        <a:srgbClr val="FFEF66"/>
      </a:accent1>
      <a:accent2>
        <a:srgbClr val="000000"/>
      </a:accent2>
      <a:accent3>
        <a:srgbClr val="FFF9CF"/>
      </a:accent3>
      <a:accent4>
        <a:srgbClr val="000000"/>
      </a:accent4>
      <a:accent5>
        <a:srgbClr val="FFF6B8"/>
      </a:accent5>
      <a:accent6>
        <a:srgbClr val="000000"/>
      </a:accent6>
      <a:hlink>
        <a:srgbClr val="00B200"/>
      </a:hlink>
      <a:folHlink>
        <a:srgbClr val="703DFF"/>
      </a:folHlink>
    </a:clrScheme>
    <a:fontScheme name="Cray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defRPr>
        </a:defPPr>
      </a:lstStyle>
    </a:lnDef>
  </a:objectDefaults>
  <a:extraClrSchemeLst>
    <a:extraClrScheme>
      <a:clrScheme name="Crayon 1">
        <a:dk1>
          <a:srgbClr val="FFB800"/>
        </a:dk1>
        <a:lt1>
          <a:srgbClr val="FCF56E"/>
        </a:lt1>
        <a:dk2>
          <a:srgbClr val="003366"/>
        </a:dk2>
        <a:lt2>
          <a:srgbClr val="FF0000"/>
        </a:lt2>
        <a:accent1>
          <a:srgbClr val="006666"/>
        </a:accent1>
        <a:accent2>
          <a:srgbClr val="000000"/>
        </a:accent2>
        <a:accent3>
          <a:srgbClr val="AAADB8"/>
        </a:accent3>
        <a:accent4>
          <a:srgbClr val="D7D15D"/>
        </a:accent4>
        <a:accent5>
          <a:srgbClr val="AAB8B8"/>
        </a:accent5>
        <a:accent6>
          <a:srgbClr val="000000"/>
        </a:accent6>
        <a:hlink>
          <a:srgbClr val="00B200"/>
        </a:hlink>
        <a:folHlink>
          <a:srgbClr val="0000FF"/>
        </a:folHlink>
      </a:clrScheme>
      <a:clrMap bg1="dk2" tx1="lt1" bg2="dk1" tx2="lt2" accent1="accent1" accent2="accent2" accent3="accent3" accent4="accent4" accent5="accent5" accent6="accent6" hlink="hlink" folHlink="folHlink"/>
    </a:extraClrScheme>
    <a:extraClrScheme>
      <a:clrScheme name="Crayon 2">
        <a:dk1>
          <a:srgbClr val="000000"/>
        </a:dk1>
        <a:lt1>
          <a:srgbClr val="FFFFFF"/>
        </a:lt1>
        <a:dk2>
          <a:srgbClr val="FF0000"/>
        </a:dk2>
        <a:lt2>
          <a:srgbClr val="FFB800"/>
        </a:lt2>
        <a:accent1>
          <a:srgbClr val="FFEF66"/>
        </a:accent1>
        <a:accent2>
          <a:srgbClr val="000000"/>
        </a:accent2>
        <a:accent3>
          <a:srgbClr val="FFFFFF"/>
        </a:accent3>
        <a:accent4>
          <a:srgbClr val="000000"/>
        </a:accent4>
        <a:accent5>
          <a:srgbClr val="FFF6B8"/>
        </a:accent5>
        <a:accent6>
          <a:srgbClr val="000000"/>
        </a:accent6>
        <a:hlink>
          <a:srgbClr val="00B200"/>
        </a:hlink>
        <a:folHlink>
          <a:srgbClr val="703DFF"/>
        </a:folHlink>
      </a:clrScheme>
      <a:clrMap bg1="lt1" tx1="dk1" bg2="lt2" tx2="dk2" accent1="accent1" accent2="accent2" accent3="accent3" accent4="accent4" accent5="accent5" accent6="accent6" hlink="hlink" folHlink="folHlink"/>
    </a:extraClrScheme>
    <a:extraClrScheme>
      <a:clrScheme name="Crayon 3">
        <a:dk1>
          <a:srgbClr val="99CCFF"/>
        </a:dk1>
        <a:lt1>
          <a:srgbClr val="FFFFFF"/>
        </a:lt1>
        <a:dk2>
          <a:srgbClr val="A50021"/>
        </a:dk2>
        <a:lt2>
          <a:srgbClr val="FFFFCC"/>
        </a:lt2>
        <a:accent1>
          <a:srgbClr val="FF9900"/>
        </a:accent1>
        <a:accent2>
          <a:srgbClr val="000066"/>
        </a:accent2>
        <a:accent3>
          <a:srgbClr val="CFAAAB"/>
        </a:accent3>
        <a:accent4>
          <a:srgbClr val="DADADA"/>
        </a:accent4>
        <a:accent5>
          <a:srgbClr val="FFCAAA"/>
        </a:accent5>
        <a:accent6>
          <a:srgbClr val="00005C"/>
        </a:accent6>
        <a:hlink>
          <a:srgbClr val="00B200"/>
        </a:hlink>
        <a:folHlink>
          <a:srgbClr val="FFFF00"/>
        </a:folHlink>
      </a:clrScheme>
      <a:clrMap bg1="dk2" tx1="lt1" bg2="dk1" tx2="lt2" accent1="accent1" accent2="accent2" accent3="accent3" accent4="accent4" accent5="accent5" accent6="accent6" hlink="hlink" folHlink="folHlink"/>
    </a:extraClrScheme>
    <a:extraClrScheme>
      <a:clrScheme name="Crayon 4">
        <a:dk1>
          <a:srgbClr val="808000"/>
        </a:dk1>
        <a:lt1>
          <a:srgbClr val="FFFFFF"/>
        </a:lt1>
        <a:dk2>
          <a:srgbClr val="336600"/>
        </a:dk2>
        <a:lt2>
          <a:srgbClr val="FFFFFF"/>
        </a:lt2>
        <a:accent1>
          <a:srgbClr val="003300"/>
        </a:accent1>
        <a:accent2>
          <a:srgbClr val="CCCC00"/>
        </a:accent2>
        <a:accent3>
          <a:srgbClr val="ADB8AA"/>
        </a:accent3>
        <a:accent4>
          <a:srgbClr val="DADADA"/>
        </a:accent4>
        <a:accent5>
          <a:srgbClr val="AAADAA"/>
        </a:accent5>
        <a:accent6>
          <a:srgbClr val="B9B900"/>
        </a:accent6>
        <a:hlink>
          <a:srgbClr val="808000"/>
        </a:hlink>
        <a:folHlink>
          <a:srgbClr val="CCFF33"/>
        </a:folHlink>
      </a:clrScheme>
      <a:clrMap bg1="dk2" tx1="lt1" bg2="dk1" tx2="lt2" accent1="accent1" accent2="accent2" accent3="accent3" accent4="accent4" accent5="accent5" accent6="accent6" hlink="hlink" folHlink="folHlink"/>
    </a:extraClrScheme>
    <a:extraClrScheme>
      <a:clrScheme name="Crayon 5">
        <a:dk1>
          <a:srgbClr val="6666FF"/>
        </a:dk1>
        <a:lt1>
          <a:srgbClr val="FFFFFF"/>
        </a:lt1>
        <a:dk2>
          <a:srgbClr val="000066"/>
        </a:dk2>
        <a:lt2>
          <a:srgbClr val="FFFFFF"/>
        </a:lt2>
        <a:accent1>
          <a:srgbClr val="0000CC"/>
        </a:accent1>
        <a:accent2>
          <a:srgbClr val="FFCC00"/>
        </a:accent2>
        <a:accent3>
          <a:srgbClr val="AAAAB8"/>
        </a:accent3>
        <a:accent4>
          <a:srgbClr val="DADADA"/>
        </a:accent4>
        <a:accent5>
          <a:srgbClr val="AAAAE2"/>
        </a:accent5>
        <a:accent6>
          <a:srgbClr val="E7B900"/>
        </a:accent6>
        <a:hlink>
          <a:srgbClr val="CC3300"/>
        </a:hlink>
        <a:folHlink>
          <a:srgbClr val="CCFF33"/>
        </a:folHlink>
      </a:clrScheme>
      <a:clrMap bg1="dk2" tx1="lt1" bg2="dk1" tx2="lt2" accent1="accent1" accent2="accent2" accent3="accent3" accent4="accent4" accent5="accent5" accent6="accent6" hlink="hlink" folHlink="folHlink"/>
    </a:extraClrScheme>
    <a:extraClrScheme>
      <a:clrScheme name="Crayon 6">
        <a:dk1>
          <a:srgbClr val="000000"/>
        </a:dk1>
        <a:lt1>
          <a:srgbClr val="FFFFFF"/>
        </a:lt1>
        <a:dk2>
          <a:srgbClr val="800080"/>
        </a:dk2>
        <a:lt2>
          <a:srgbClr val="FFFFFF"/>
        </a:lt2>
        <a:accent1>
          <a:srgbClr val="660066"/>
        </a:accent1>
        <a:accent2>
          <a:srgbClr val="FFCC00"/>
        </a:accent2>
        <a:accent3>
          <a:srgbClr val="C0AAC0"/>
        </a:accent3>
        <a:accent4>
          <a:srgbClr val="DADADA"/>
        </a:accent4>
        <a:accent5>
          <a:srgbClr val="B8AAB8"/>
        </a:accent5>
        <a:accent6>
          <a:srgbClr val="E7B900"/>
        </a:accent6>
        <a:hlink>
          <a:srgbClr val="CC3300"/>
        </a:hlink>
        <a:folHlink>
          <a:srgbClr val="FF3300"/>
        </a:folHlink>
      </a:clrScheme>
      <a:clrMap bg1="dk2" tx1="lt1" bg2="dk1" tx2="lt2" accent1="accent1" accent2="accent2" accent3="accent3" accent4="accent4" accent5="accent5" accent6="accent6" hlink="hlink" folHlink="folHlink"/>
    </a:extraClrScheme>
    <a:extraClrScheme>
      <a:clrScheme name="Crayon 7">
        <a:dk1>
          <a:srgbClr val="000000"/>
        </a:dk1>
        <a:lt1>
          <a:srgbClr val="FFFFFF"/>
        </a:lt1>
        <a:dk2>
          <a:srgbClr val="000000"/>
        </a:dk2>
        <a:lt2>
          <a:srgbClr val="3399FF"/>
        </a:lt2>
        <a:accent1>
          <a:srgbClr val="CCFFFF"/>
        </a:accent1>
        <a:accent2>
          <a:srgbClr val="008080"/>
        </a:accent2>
        <a:accent3>
          <a:srgbClr val="FFFFFF"/>
        </a:accent3>
        <a:accent4>
          <a:srgbClr val="000000"/>
        </a:accent4>
        <a:accent5>
          <a:srgbClr val="E2FFFF"/>
        </a:accent5>
        <a:accent6>
          <a:srgbClr val="007373"/>
        </a:accent6>
        <a:hlink>
          <a:srgbClr val="009999"/>
        </a:hlink>
        <a:folHlink>
          <a:srgbClr val="3366CC"/>
        </a:folHlink>
      </a:clrScheme>
      <a:clrMap bg1="lt1" tx1="dk1" bg2="lt2" tx2="dk2" accent1="accent1" accent2="accent2" accent3="accent3" accent4="accent4" accent5="accent5" accent6="accent6" hlink="hlink" folHlink="folHlink"/>
    </a:extraClrScheme>
    <a:extraClrScheme>
      <a:clrScheme name="Crayon 8">
        <a:dk1>
          <a:srgbClr val="000000"/>
        </a:dk1>
        <a:lt1>
          <a:srgbClr val="FFFFFF"/>
        </a:lt1>
        <a:dk2>
          <a:srgbClr val="000000"/>
        </a:dk2>
        <a:lt2>
          <a:srgbClr val="99CCFF"/>
        </a:lt2>
        <a:accent1>
          <a:srgbClr val="CCCCFF"/>
        </a:accent1>
        <a:accent2>
          <a:srgbClr val="000066"/>
        </a:accent2>
        <a:accent3>
          <a:srgbClr val="FFFFFF"/>
        </a:accent3>
        <a:accent4>
          <a:srgbClr val="000000"/>
        </a:accent4>
        <a:accent5>
          <a:srgbClr val="E2E2FF"/>
        </a:accent5>
        <a:accent6>
          <a:srgbClr val="00005C"/>
        </a:accent6>
        <a:hlink>
          <a:srgbClr val="00B200"/>
        </a:hlink>
        <a:folHlink>
          <a:srgbClr val="CCFF33"/>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
    <a:dk1>
      <a:srgbClr val="000000"/>
    </a:dk1>
    <a:lt1>
      <a:srgbClr val="FFF5A5"/>
    </a:lt1>
    <a:dk2>
      <a:srgbClr val="FF0000"/>
    </a:dk2>
    <a:lt2>
      <a:srgbClr val="FFB800"/>
    </a:lt2>
    <a:accent1>
      <a:srgbClr val="FFEF66"/>
    </a:accent1>
    <a:accent2>
      <a:srgbClr val="000000"/>
    </a:accent2>
    <a:accent3>
      <a:srgbClr val="FFF9CF"/>
    </a:accent3>
    <a:accent4>
      <a:srgbClr val="000000"/>
    </a:accent4>
    <a:accent5>
      <a:srgbClr val="FFF6B8"/>
    </a:accent5>
    <a:accent6>
      <a:srgbClr val="000000"/>
    </a:accent6>
    <a:hlink>
      <a:srgbClr val="00B200"/>
    </a:hlink>
    <a:folHlink>
      <a:srgbClr val="703DFF"/>
    </a:folHlink>
  </a:clrScheme>
</a:themeOverride>
</file>

<file path=ppt/theme/themeOverride10.xml><?xml version="1.0" encoding="utf-8"?>
<a:themeOverride xmlns:a="http://schemas.openxmlformats.org/drawingml/2006/main">
  <a:clrScheme name="">
    <a:dk1>
      <a:srgbClr val="000000"/>
    </a:dk1>
    <a:lt1>
      <a:srgbClr val="FFF5A5"/>
    </a:lt1>
    <a:dk2>
      <a:srgbClr val="FF0000"/>
    </a:dk2>
    <a:lt2>
      <a:srgbClr val="FFB800"/>
    </a:lt2>
    <a:accent1>
      <a:srgbClr val="FFEF66"/>
    </a:accent1>
    <a:accent2>
      <a:srgbClr val="000000"/>
    </a:accent2>
    <a:accent3>
      <a:srgbClr val="FFF9CF"/>
    </a:accent3>
    <a:accent4>
      <a:srgbClr val="000000"/>
    </a:accent4>
    <a:accent5>
      <a:srgbClr val="FFF6B8"/>
    </a:accent5>
    <a:accent6>
      <a:srgbClr val="000000"/>
    </a:accent6>
    <a:hlink>
      <a:srgbClr val="00B200"/>
    </a:hlink>
    <a:folHlink>
      <a:srgbClr val="703DFF"/>
    </a:folHlink>
  </a:clrScheme>
</a:themeOverride>
</file>

<file path=ppt/theme/themeOverride2.xml><?xml version="1.0" encoding="utf-8"?>
<a:themeOverride xmlns:a="http://schemas.openxmlformats.org/drawingml/2006/main">
  <a:clrScheme name="">
    <a:dk1>
      <a:srgbClr val="000000"/>
    </a:dk1>
    <a:lt1>
      <a:srgbClr val="FFF5A5"/>
    </a:lt1>
    <a:dk2>
      <a:srgbClr val="FF0000"/>
    </a:dk2>
    <a:lt2>
      <a:srgbClr val="FFB800"/>
    </a:lt2>
    <a:accent1>
      <a:srgbClr val="FFEF66"/>
    </a:accent1>
    <a:accent2>
      <a:srgbClr val="000000"/>
    </a:accent2>
    <a:accent3>
      <a:srgbClr val="FFF9CF"/>
    </a:accent3>
    <a:accent4>
      <a:srgbClr val="000000"/>
    </a:accent4>
    <a:accent5>
      <a:srgbClr val="FFF6B8"/>
    </a:accent5>
    <a:accent6>
      <a:srgbClr val="000000"/>
    </a:accent6>
    <a:hlink>
      <a:srgbClr val="00B200"/>
    </a:hlink>
    <a:folHlink>
      <a:srgbClr val="703DFF"/>
    </a:folHlink>
  </a:clrScheme>
</a:themeOverride>
</file>

<file path=ppt/theme/themeOverride3.xml><?xml version="1.0" encoding="utf-8"?>
<a:themeOverride xmlns:a="http://schemas.openxmlformats.org/drawingml/2006/main">
  <a:clrScheme name="">
    <a:dk1>
      <a:srgbClr val="000000"/>
    </a:dk1>
    <a:lt1>
      <a:srgbClr val="FFF5A5"/>
    </a:lt1>
    <a:dk2>
      <a:srgbClr val="FF0000"/>
    </a:dk2>
    <a:lt2>
      <a:srgbClr val="FFB800"/>
    </a:lt2>
    <a:accent1>
      <a:srgbClr val="FFEF66"/>
    </a:accent1>
    <a:accent2>
      <a:srgbClr val="000000"/>
    </a:accent2>
    <a:accent3>
      <a:srgbClr val="FFF9CF"/>
    </a:accent3>
    <a:accent4>
      <a:srgbClr val="000000"/>
    </a:accent4>
    <a:accent5>
      <a:srgbClr val="FFF6B8"/>
    </a:accent5>
    <a:accent6>
      <a:srgbClr val="000000"/>
    </a:accent6>
    <a:hlink>
      <a:srgbClr val="00B200"/>
    </a:hlink>
    <a:folHlink>
      <a:srgbClr val="703DFF"/>
    </a:folHlink>
  </a:clrScheme>
</a:themeOverride>
</file>

<file path=ppt/theme/themeOverride4.xml><?xml version="1.0" encoding="utf-8"?>
<a:themeOverride xmlns:a="http://schemas.openxmlformats.org/drawingml/2006/main">
  <a:clrScheme name="">
    <a:dk1>
      <a:srgbClr val="000000"/>
    </a:dk1>
    <a:lt1>
      <a:srgbClr val="FFF5A5"/>
    </a:lt1>
    <a:dk2>
      <a:srgbClr val="FF0000"/>
    </a:dk2>
    <a:lt2>
      <a:srgbClr val="FFB800"/>
    </a:lt2>
    <a:accent1>
      <a:srgbClr val="FFEF66"/>
    </a:accent1>
    <a:accent2>
      <a:srgbClr val="000000"/>
    </a:accent2>
    <a:accent3>
      <a:srgbClr val="FFF9CF"/>
    </a:accent3>
    <a:accent4>
      <a:srgbClr val="000000"/>
    </a:accent4>
    <a:accent5>
      <a:srgbClr val="FFF6B8"/>
    </a:accent5>
    <a:accent6>
      <a:srgbClr val="000000"/>
    </a:accent6>
    <a:hlink>
      <a:srgbClr val="00B200"/>
    </a:hlink>
    <a:folHlink>
      <a:srgbClr val="703DFF"/>
    </a:folHlink>
  </a:clrScheme>
</a:themeOverride>
</file>

<file path=ppt/theme/themeOverride5.xml><?xml version="1.0" encoding="utf-8"?>
<a:themeOverride xmlns:a="http://schemas.openxmlformats.org/drawingml/2006/main">
  <a:clrScheme name="">
    <a:dk1>
      <a:srgbClr val="000000"/>
    </a:dk1>
    <a:lt1>
      <a:srgbClr val="FFF5A5"/>
    </a:lt1>
    <a:dk2>
      <a:srgbClr val="FF0000"/>
    </a:dk2>
    <a:lt2>
      <a:srgbClr val="FFB800"/>
    </a:lt2>
    <a:accent1>
      <a:srgbClr val="FFEF66"/>
    </a:accent1>
    <a:accent2>
      <a:srgbClr val="000000"/>
    </a:accent2>
    <a:accent3>
      <a:srgbClr val="FFF9CF"/>
    </a:accent3>
    <a:accent4>
      <a:srgbClr val="000000"/>
    </a:accent4>
    <a:accent5>
      <a:srgbClr val="FFF6B8"/>
    </a:accent5>
    <a:accent6>
      <a:srgbClr val="000000"/>
    </a:accent6>
    <a:hlink>
      <a:srgbClr val="00B200"/>
    </a:hlink>
    <a:folHlink>
      <a:srgbClr val="703DFF"/>
    </a:folHlink>
  </a:clrScheme>
</a:themeOverride>
</file>

<file path=ppt/theme/themeOverride6.xml><?xml version="1.0" encoding="utf-8"?>
<a:themeOverride xmlns:a="http://schemas.openxmlformats.org/drawingml/2006/main">
  <a:clrScheme name="">
    <a:dk1>
      <a:srgbClr val="000000"/>
    </a:dk1>
    <a:lt1>
      <a:srgbClr val="FFF5A5"/>
    </a:lt1>
    <a:dk2>
      <a:srgbClr val="FF0000"/>
    </a:dk2>
    <a:lt2>
      <a:srgbClr val="FFB800"/>
    </a:lt2>
    <a:accent1>
      <a:srgbClr val="FFEF66"/>
    </a:accent1>
    <a:accent2>
      <a:srgbClr val="000000"/>
    </a:accent2>
    <a:accent3>
      <a:srgbClr val="FFF9CF"/>
    </a:accent3>
    <a:accent4>
      <a:srgbClr val="000000"/>
    </a:accent4>
    <a:accent5>
      <a:srgbClr val="FFF6B8"/>
    </a:accent5>
    <a:accent6>
      <a:srgbClr val="000000"/>
    </a:accent6>
    <a:hlink>
      <a:srgbClr val="00B200"/>
    </a:hlink>
    <a:folHlink>
      <a:srgbClr val="703DFF"/>
    </a:folHlink>
  </a:clrScheme>
</a:themeOverride>
</file>

<file path=ppt/theme/themeOverride7.xml><?xml version="1.0" encoding="utf-8"?>
<a:themeOverride xmlns:a="http://schemas.openxmlformats.org/drawingml/2006/main">
  <a:clrScheme name="">
    <a:dk1>
      <a:srgbClr val="000000"/>
    </a:dk1>
    <a:lt1>
      <a:srgbClr val="FFF5A5"/>
    </a:lt1>
    <a:dk2>
      <a:srgbClr val="FF0000"/>
    </a:dk2>
    <a:lt2>
      <a:srgbClr val="FFB800"/>
    </a:lt2>
    <a:accent1>
      <a:srgbClr val="FFEF66"/>
    </a:accent1>
    <a:accent2>
      <a:srgbClr val="000000"/>
    </a:accent2>
    <a:accent3>
      <a:srgbClr val="FFF9CF"/>
    </a:accent3>
    <a:accent4>
      <a:srgbClr val="000000"/>
    </a:accent4>
    <a:accent5>
      <a:srgbClr val="FFF6B8"/>
    </a:accent5>
    <a:accent6>
      <a:srgbClr val="000000"/>
    </a:accent6>
    <a:hlink>
      <a:srgbClr val="00B200"/>
    </a:hlink>
    <a:folHlink>
      <a:srgbClr val="703DFF"/>
    </a:folHlink>
  </a:clrScheme>
</a:themeOverride>
</file>

<file path=ppt/theme/themeOverride8.xml><?xml version="1.0" encoding="utf-8"?>
<a:themeOverride xmlns:a="http://schemas.openxmlformats.org/drawingml/2006/main">
  <a:clrScheme name="">
    <a:dk1>
      <a:srgbClr val="000000"/>
    </a:dk1>
    <a:lt1>
      <a:srgbClr val="FFF5A5"/>
    </a:lt1>
    <a:dk2>
      <a:srgbClr val="FF0000"/>
    </a:dk2>
    <a:lt2>
      <a:srgbClr val="FFB800"/>
    </a:lt2>
    <a:accent1>
      <a:srgbClr val="FFEF66"/>
    </a:accent1>
    <a:accent2>
      <a:srgbClr val="000000"/>
    </a:accent2>
    <a:accent3>
      <a:srgbClr val="FFF9CF"/>
    </a:accent3>
    <a:accent4>
      <a:srgbClr val="000000"/>
    </a:accent4>
    <a:accent5>
      <a:srgbClr val="FFF6B8"/>
    </a:accent5>
    <a:accent6>
      <a:srgbClr val="000000"/>
    </a:accent6>
    <a:hlink>
      <a:srgbClr val="00B200"/>
    </a:hlink>
    <a:folHlink>
      <a:srgbClr val="703DFF"/>
    </a:folHlink>
  </a:clrScheme>
</a:themeOverride>
</file>

<file path=ppt/theme/themeOverride9.xml><?xml version="1.0" encoding="utf-8"?>
<a:themeOverride xmlns:a="http://schemas.openxmlformats.org/drawingml/2006/main">
  <a:clrScheme name="">
    <a:dk1>
      <a:srgbClr val="000000"/>
    </a:dk1>
    <a:lt1>
      <a:srgbClr val="FFF5A5"/>
    </a:lt1>
    <a:dk2>
      <a:srgbClr val="FF0000"/>
    </a:dk2>
    <a:lt2>
      <a:srgbClr val="FFB800"/>
    </a:lt2>
    <a:accent1>
      <a:srgbClr val="FFEF66"/>
    </a:accent1>
    <a:accent2>
      <a:srgbClr val="000000"/>
    </a:accent2>
    <a:accent3>
      <a:srgbClr val="FFF9CF"/>
    </a:accent3>
    <a:accent4>
      <a:srgbClr val="000000"/>
    </a:accent4>
    <a:accent5>
      <a:srgbClr val="FFF6B8"/>
    </a:accent5>
    <a:accent6>
      <a:srgbClr val="000000"/>
    </a:accent6>
    <a:hlink>
      <a:srgbClr val="00B200"/>
    </a:hlink>
    <a:folHlink>
      <a:srgbClr val="703DFF"/>
    </a:folHlink>
  </a:clrScheme>
</a:themeOverride>
</file>

<file path=docProps/app.xml><?xml version="1.0" encoding="utf-8"?>
<Properties xmlns="http://schemas.openxmlformats.org/officeDocument/2006/extended-properties" xmlns:vt="http://schemas.openxmlformats.org/officeDocument/2006/docPropsVTypes">
  <Template>Macintosh HD:Applications:Microsoft Office X:Templates:Presentations:Designs:Crayon</Template>
  <TotalTime>3215</TotalTime>
  <Words>2637</Words>
  <Application>Microsoft Macintosh PowerPoint</Application>
  <PresentationFormat>On-screen Show (4:3)</PresentationFormat>
  <Paragraphs>298</Paragraphs>
  <Slides>55</Slides>
  <Notes>28</Notes>
  <HiddenSlides>0</HiddenSlides>
  <MMClips>0</MMClips>
  <ScaleCrop>false</ScaleCrop>
  <HeadingPairs>
    <vt:vector size="4" baseType="variant">
      <vt:variant>
        <vt:lpstr>Design Template</vt:lpstr>
      </vt:variant>
      <vt:variant>
        <vt:i4>1</vt:i4>
      </vt:variant>
      <vt:variant>
        <vt:lpstr>Slide Titles</vt:lpstr>
      </vt:variant>
      <vt:variant>
        <vt:i4>55</vt:i4>
      </vt:variant>
    </vt:vector>
  </HeadingPairs>
  <TitlesOfParts>
    <vt:vector size="56" baseType="lpstr">
      <vt:lpstr>Crayon</vt:lpstr>
      <vt:lpstr>RENNAISANCE PERSPECTIVE</vt:lpstr>
      <vt:lpstr>The perspective system Representing “real space” in a 2D surface</vt:lpstr>
      <vt:lpstr>The perspective system Representing real space in a 2D surface</vt:lpstr>
      <vt:lpstr>Perspective Vanishing point on the horizon line </vt:lpstr>
      <vt:lpstr>Perspective The Vanishing point</vt:lpstr>
      <vt:lpstr>Perspective Vanishing point</vt:lpstr>
      <vt:lpstr>Perspective Vanishing point</vt:lpstr>
      <vt:lpstr>Perspective Vanishing point</vt:lpstr>
      <vt:lpstr>Playing with Perspective </vt:lpstr>
      <vt:lpstr>Perspective The Vanishing point in 1 point perspective</vt:lpstr>
      <vt:lpstr>Perspective Vanishing point</vt:lpstr>
      <vt:lpstr>Perspective Vanishing point</vt:lpstr>
      <vt:lpstr>Perspective 1 point or Linear Perspective</vt:lpstr>
      <vt:lpstr>Perspective Vanishing point</vt:lpstr>
      <vt:lpstr>Perspective Vanishing point</vt:lpstr>
      <vt:lpstr>Slide 16</vt:lpstr>
      <vt:lpstr>Perspective Drawing circles  according to Central Perspective</vt:lpstr>
      <vt:lpstr>Perspective Vanishing point</vt:lpstr>
      <vt:lpstr>Perspective Drawing geometrical shapes according to Central Perspective</vt:lpstr>
      <vt:lpstr>Perspective Parallel objects in a space seen with a one point perspective. (typical urban landscape seen through Central Perspective)</vt:lpstr>
      <vt:lpstr>Perspective Parallel objects in a space seen with a one point perspective. (typical urban landscape)</vt:lpstr>
      <vt:lpstr>Perspective Parallel objects in a space seen with a one point perspective. (typical urban landscape)</vt:lpstr>
      <vt:lpstr>Perspective Parallel objects seen from a central point of view inside a cube. (typical interior situation)</vt:lpstr>
      <vt:lpstr>Perspective Parallel objects seen from a central point of view inside a cube. (frontal view)</vt:lpstr>
      <vt:lpstr>Perspective Parallel objects seen from a central point of view inside a cube. (frontal view)</vt:lpstr>
      <vt:lpstr>Perspective Parallel objects seen from a central point of view inside a cube. (typical  interior situation,)</vt:lpstr>
      <vt:lpstr>Perspective Parallel objects seen from a central point of view </vt:lpstr>
      <vt:lpstr>  </vt:lpstr>
      <vt:lpstr>Slide 29</vt:lpstr>
      <vt:lpstr>Perspective Central point of view inside a cube. </vt:lpstr>
      <vt:lpstr> </vt:lpstr>
      <vt:lpstr> </vt:lpstr>
      <vt:lpstr>Perspective Parallel objects seen from a central point of view inside a cube.example </vt:lpstr>
      <vt:lpstr>Perspective Parallel objects seen from a central point of view inside a cube.example </vt:lpstr>
      <vt:lpstr>The perspective system Representing “real space” in a 2D surface</vt:lpstr>
      <vt:lpstr>Perspective Parallel objects seen with a 2 point view inside a cube. </vt:lpstr>
      <vt:lpstr>Perspective 2 point view </vt:lpstr>
      <vt:lpstr>Perspective A cube seen with a 2 point view  </vt:lpstr>
      <vt:lpstr>Perspective A cube seen with a 2 point view  </vt:lpstr>
      <vt:lpstr>Perspective A cube seen with a 2 point view  </vt:lpstr>
      <vt:lpstr>Perspective A cube seen with a 2 point view  </vt:lpstr>
      <vt:lpstr>Perspective A cube seen with a 2 point view  </vt:lpstr>
      <vt:lpstr>Perspective A cube seen with a 2 point view  </vt:lpstr>
      <vt:lpstr>Perspective 2 point perspective (typical interior situation Side view)</vt:lpstr>
      <vt:lpstr>Perspective 2 point perspective </vt:lpstr>
      <vt:lpstr>Perspective 2 point perspective </vt:lpstr>
      <vt:lpstr>Perspective Spiral staircase</vt:lpstr>
      <vt:lpstr>Perspective Revolving structure</vt:lpstr>
      <vt:lpstr>Shading an object Lit from a single source of light (point of light) </vt:lpstr>
      <vt:lpstr>Shading an object with multiple planes Lit from a single point (source) </vt:lpstr>
      <vt:lpstr>Shading an object Calculating the projected shadows of an object According to a light source. </vt:lpstr>
      <vt:lpstr>Reflective objects Calculating the reflection projected on a cylindrical surface. </vt:lpstr>
      <vt:lpstr>Reflective objects 3 Point perspective.  </vt:lpstr>
      <vt:lpstr>Reflective objects 3 Point perspective.  </vt:lpstr>
      <vt:lpstr>Reflective objects 3 and 4 Point perspective.  </vt:lpstr>
    </vt:vector>
  </TitlesOfParts>
  <Company>FAU</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Alejandra Jarabo</dc:creator>
  <cp:keywords/>
  <cp:lastModifiedBy>Teacher</cp:lastModifiedBy>
  <cp:revision>94</cp:revision>
  <dcterms:created xsi:type="dcterms:W3CDTF">2013-12-19T05:28:03Z</dcterms:created>
  <dcterms:modified xsi:type="dcterms:W3CDTF">2013-12-19T05:30:11Z</dcterms:modified>
</cp:coreProperties>
</file>