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61" r:id="rId4"/>
    <p:sldId id="260" r:id="rId5"/>
    <p:sldId id="262" r:id="rId6"/>
    <p:sldId id="266" r:id="rId7"/>
    <p:sldId id="265" r:id="rId8"/>
    <p:sldId id="257" r:id="rId9"/>
    <p:sldId id="259" r:id="rId10"/>
    <p:sldId id="268" r:id="rId11"/>
    <p:sldId id="264" r:id="rId12"/>
    <p:sldId id="267" r:id="rId13"/>
    <p:sldId id="269" r:id="rId1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1422" y="-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ltLang="zh-CN"/>
          </a:p>
        </p:txBody>
      </p:sp>
      <p:sp>
        <p:nvSpPr>
          <p:cNvPr id="5" name="Footer Placeholder 4"/>
          <p:cNvSpPr>
            <a:spLocks noGrp="1"/>
          </p:cNvSpPr>
          <p:nvPr>
            <p:ph type="ftr" sz="quarter" idx="11"/>
          </p:nvPr>
        </p:nvSpPr>
        <p:spPr/>
        <p:txBody>
          <a:bodyPr/>
          <a:lstStyle>
            <a:lvl1pPr>
              <a:defRPr/>
            </a:lvl1pPr>
          </a:lstStyle>
          <a:p>
            <a:endParaRPr lang="en-GB" altLang="zh-CN"/>
          </a:p>
        </p:txBody>
      </p:sp>
      <p:sp>
        <p:nvSpPr>
          <p:cNvPr id="6" name="Slide Number Placeholder 5"/>
          <p:cNvSpPr>
            <a:spLocks noGrp="1"/>
          </p:cNvSpPr>
          <p:nvPr>
            <p:ph type="sldNum" sz="quarter" idx="12"/>
          </p:nvPr>
        </p:nvSpPr>
        <p:spPr/>
        <p:txBody>
          <a:bodyPr/>
          <a:lstStyle>
            <a:lvl1pPr>
              <a:defRPr/>
            </a:lvl1pPr>
          </a:lstStyle>
          <a:p>
            <a:fld id="{E22D747F-2642-4864-8728-C2B6906DB5F8}" type="slidenum">
              <a:rPr lang="zh-CN" altLang="en-GB"/>
              <a:pPr/>
              <a:t>‹#›</a:t>
            </a:fld>
            <a:endParaRPr lang="en-GB"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ltLang="zh-CN"/>
          </a:p>
        </p:txBody>
      </p:sp>
      <p:sp>
        <p:nvSpPr>
          <p:cNvPr id="5" name="Footer Placeholder 4"/>
          <p:cNvSpPr>
            <a:spLocks noGrp="1"/>
          </p:cNvSpPr>
          <p:nvPr>
            <p:ph type="ftr" sz="quarter" idx="11"/>
          </p:nvPr>
        </p:nvSpPr>
        <p:spPr/>
        <p:txBody>
          <a:bodyPr/>
          <a:lstStyle>
            <a:lvl1pPr>
              <a:defRPr/>
            </a:lvl1pPr>
          </a:lstStyle>
          <a:p>
            <a:endParaRPr lang="en-GB" altLang="zh-CN"/>
          </a:p>
        </p:txBody>
      </p:sp>
      <p:sp>
        <p:nvSpPr>
          <p:cNvPr id="6" name="Slide Number Placeholder 5"/>
          <p:cNvSpPr>
            <a:spLocks noGrp="1"/>
          </p:cNvSpPr>
          <p:nvPr>
            <p:ph type="sldNum" sz="quarter" idx="12"/>
          </p:nvPr>
        </p:nvSpPr>
        <p:spPr/>
        <p:txBody>
          <a:bodyPr/>
          <a:lstStyle>
            <a:lvl1pPr>
              <a:defRPr/>
            </a:lvl1pPr>
          </a:lstStyle>
          <a:p>
            <a:fld id="{630A0019-7470-4448-9DCA-DC72DFD45E85}" type="slidenum">
              <a:rPr lang="zh-CN" altLang="en-GB"/>
              <a:pPr/>
              <a:t>‹#›</a:t>
            </a:fld>
            <a:endParaRPr lang="en-GB"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ltLang="zh-CN"/>
          </a:p>
        </p:txBody>
      </p:sp>
      <p:sp>
        <p:nvSpPr>
          <p:cNvPr id="5" name="Footer Placeholder 4"/>
          <p:cNvSpPr>
            <a:spLocks noGrp="1"/>
          </p:cNvSpPr>
          <p:nvPr>
            <p:ph type="ftr" sz="quarter" idx="11"/>
          </p:nvPr>
        </p:nvSpPr>
        <p:spPr/>
        <p:txBody>
          <a:bodyPr/>
          <a:lstStyle>
            <a:lvl1pPr>
              <a:defRPr/>
            </a:lvl1pPr>
          </a:lstStyle>
          <a:p>
            <a:endParaRPr lang="en-GB" altLang="zh-CN"/>
          </a:p>
        </p:txBody>
      </p:sp>
      <p:sp>
        <p:nvSpPr>
          <p:cNvPr id="6" name="Slide Number Placeholder 5"/>
          <p:cNvSpPr>
            <a:spLocks noGrp="1"/>
          </p:cNvSpPr>
          <p:nvPr>
            <p:ph type="sldNum" sz="quarter" idx="12"/>
          </p:nvPr>
        </p:nvSpPr>
        <p:spPr/>
        <p:txBody>
          <a:bodyPr/>
          <a:lstStyle>
            <a:lvl1pPr>
              <a:defRPr/>
            </a:lvl1pPr>
          </a:lstStyle>
          <a:p>
            <a:fld id="{862BD663-F948-4B94-811B-81E26D75853F}" type="slidenum">
              <a:rPr lang="zh-CN" altLang="en-GB"/>
              <a:pPr/>
              <a:t>‹#›</a:t>
            </a:fld>
            <a:endParaRPr lang="en-GB"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ltLang="zh-CN"/>
          </a:p>
        </p:txBody>
      </p:sp>
      <p:sp>
        <p:nvSpPr>
          <p:cNvPr id="5" name="Footer Placeholder 4"/>
          <p:cNvSpPr>
            <a:spLocks noGrp="1"/>
          </p:cNvSpPr>
          <p:nvPr>
            <p:ph type="ftr" sz="quarter" idx="11"/>
          </p:nvPr>
        </p:nvSpPr>
        <p:spPr/>
        <p:txBody>
          <a:bodyPr/>
          <a:lstStyle>
            <a:lvl1pPr>
              <a:defRPr/>
            </a:lvl1pPr>
          </a:lstStyle>
          <a:p>
            <a:endParaRPr lang="en-GB" altLang="zh-CN"/>
          </a:p>
        </p:txBody>
      </p:sp>
      <p:sp>
        <p:nvSpPr>
          <p:cNvPr id="6" name="Slide Number Placeholder 5"/>
          <p:cNvSpPr>
            <a:spLocks noGrp="1"/>
          </p:cNvSpPr>
          <p:nvPr>
            <p:ph type="sldNum" sz="quarter" idx="12"/>
          </p:nvPr>
        </p:nvSpPr>
        <p:spPr/>
        <p:txBody>
          <a:bodyPr/>
          <a:lstStyle>
            <a:lvl1pPr>
              <a:defRPr/>
            </a:lvl1pPr>
          </a:lstStyle>
          <a:p>
            <a:fld id="{857B29D0-B9A8-4471-AD55-D39A5AEE7B6F}" type="slidenum">
              <a:rPr lang="zh-CN" altLang="en-GB"/>
              <a:pPr/>
              <a:t>‹#›</a:t>
            </a:fld>
            <a:endParaRPr lang="en-GB"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zh-CN"/>
          </a:p>
        </p:txBody>
      </p:sp>
      <p:sp>
        <p:nvSpPr>
          <p:cNvPr id="5" name="Footer Placeholder 4"/>
          <p:cNvSpPr>
            <a:spLocks noGrp="1"/>
          </p:cNvSpPr>
          <p:nvPr>
            <p:ph type="ftr" sz="quarter" idx="11"/>
          </p:nvPr>
        </p:nvSpPr>
        <p:spPr/>
        <p:txBody>
          <a:bodyPr/>
          <a:lstStyle>
            <a:lvl1pPr>
              <a:defRPr/>
            </a:lvl1pPr>
          </a:lstStyle>
          <a:p>
            <a:endParaRPr lang="en-GB" altLang="zh-CN"/>
          </a:p>
        </p:txBody>
      </p:sp>
      <p:sp>
        <p:nvSpPr>
          <p:cNvPr id="6" name="Slide Number Placeholder 5"/>
          <p:cNvSpPr>
            <a:spLocks noGrp="1"/>
          </p:cNvSpPr>
          <p:nvPr>
            <p:ph type="sldNum" sz="quarter" idx="12"/>
          </p:nvPr>
        </p:nvSpPr>
        <p:spPr/>
        <p:txBody>
          <a:bodyPr/>
          <a:lstStyle>
            <a:lvl1pPr>
              <a:defRPr/>
            </a:lvl1pPr>
          </a:lstStyle>
          <a:p>
            <a:fld id="{AC365EBD-4F0D-4A45-9A81-031F7FB05F02}" type="slidenum">
              <a:rPr lang="zh-CN" altLang="en-GB"/>
              <a:pPr/>
              <a:t>‹#›</a:t>
            </a:fld>
            <a:endParaRPr lang="en-GB"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ltLang="zh-CN"/>
          </a:p>
        </p:txBody>
      </p:sp>
      <p:sp>
        <p:nvSpPr>
          <p:cNvPr id="6" name="Footer Placeholder 5"/>
          <p:cNvSpPr>
            <a:spLocks noGrp="1"/>
          </p:cNvSpPr>
          <p:nvPr>
            <p:ph type="ftr" sz="quarter" idx="11"/>
          </p:nvPr>
        </p:nvSpPr>
        <p:spPr/>
        <p:txBody>
          <a:bodyPr/>
          <a:lstStyle>
            <a:lvl1pPr>
              <a:defRPr/>
            </a:lvl1pPr>
          </a:lstStyle>
          <a:p>
            <a:endParaRPr lang="en-GB" altLang="zh-CN"/>
          </a:p>
        </p:txBody>
      </p:sp>
      <p:sp>
        <p:nvSpPr>
          <p:cNvPr id="7" name="Slide Number Placeholder 6"/>
          <p:cNvSpPr>
            <a:spLocks noGrp="1"/>
          </p:cNvSpPr>
          <p:nvPr>
            <p:ph type="sldNum" sz="quarter" idx="12"/>
          </p:nvPr>
        </p:nvSpPr>
        <p:spPr/>
        <p:txBody>
          <a:bodyPr/>
          <a:lstStyle>
            <a:lvl1pPr>
              <a:defRPr/>
            </a:lvl1pPr>
          </a:lstStyle>
          <a:p>
            <a:fld id="{085E061D-E463-44A3-87F3-5DC559A03238}" type="slidenum">
              <a:rPr lang="zh-CN" altLang="en-GB"/>
              <a:pPr/>
              <a:t>‹#›</a:t>
            </a:fld>
            <a:endParaRPr lang="en-GB"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ltLang="zh-CN"/>
          </a:p>
        </p:txBody>
      </p:sp>
      <p:sp>
        <p:nvSpPr>
          <p:cNvPr id="8" name="Footer Placeholder 7"/>
          <p:cNvSpPr>
            <a:spLocks noGrp="1"/>
          </p:cNvSpPr>
          <p:nvPr>
            <p:ph type="ftr" sz="quarter" idx="11"/>
          </p:nvPr>
        </p:nvSpPr>
        <p:spPr/>
        <p:txBody>
          <a:bodyPr/>
          <a:lstStyle>
            <a:lvl1pPr>
              <a:defRPr/>
            </a:lvl1pPr>
          </a:lstStyle>
          <a:p>
            <a:endParaRPr lang="en-GB" altLang="zh-CN"/>
          </a:p>
        </p:txBody>
      </p:sp>
      <p:sp>
        <p:nvSpPr>
          <p:cNvPr id="9" name="Slide Number Placeholder 8"/>
          <p:cNvSpPr>
            <a:spLocks noGrp="1"/>
          </p:cNvSpPr>
          <p:nvPr>
            <p:ph type="sldNum" sz="quarter" idx="12"/>
          </p:nvPr>
        </p:nvSpPr>
        <p:spPr/>
        <p:txBody>
          <a:bodyPr/>
          <a:lstStyle>
            <a:lvl1pPr>
              <a:defRPr/>
            </a:lvl1pPr>
          </a:lstStyle>
          <a:p>
            <a:fld id="{8F7CBBC5-9D18-47BC-B193-6FC3DBC5A5F3}" type="slidenum">
              <a:rPr lang="zh-CN" altLang="en-GB"/>
              <a:pPr/>
              <a:t>‹#›</a:t>
            </a:fld>
            <a:endParaRPr lang="en-GB"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ltLang="zh-CN"/>
          </a:p>
        </p:txBody>
      </p:sp>
      <p:sp>
        <p:nvSpPr>
          <p:cNvPr id="4" name="Footer Placeholder 3"/>
          <p:cNvSpPr>
            <a:spLocks noGrp="1"/>
          </p:cNvSpPr>
          <p:nvPr>
            <p:ph type="ftr" sz="quarter" idx="11"/>
          </p:nvPr>
        </p:nvSpPr>
        <p:spPr/>
        <p:txBody>
          <a:bodyPr/>
          <a:lstStyle>
            <a:lvl1pPr>
              <a:defRPr/>
            </a:lvl1pPr>
          </a:lstStyle>
          <a:p>
            <a:endParaRPr lang="en-GB" altLang="zh-CN"/>
          </a:p>
        </p:txBody>
      </p:sp>
      <p:sp>
        <p:nvSpPr>
          <p:cNvPr id="5" name="Slide Number Placeholder 4"/>
          <p:cNvSpPr>
            <a:spLocks noGrp="1"/>
          </p:cNvSpPr>
          <p:nvPr>
            <p:ph type="sldNum" sz="quarter" idx="12"/>
          </p:nvPr>
        </p:nvSpPr>
        <p:spPr/>
        <p:txBody>
          <a:bodyPr/>
          <a:lstStyle>
            <a:lvl1pPr>
              <a:defRPr/>
            </a:lvl1pPr>
          </a:lstStyle>
          <a:p>
            <a:fld id="{53BE3DF4-FCB6-4620-A92C-68BEA8FB05C4}" type="slidenum">
              <a:rPr lang="zh-CN" altLang="en-GB"/>
              <a:pPr/>
              <a:t>‹#›</a:t>
            </a:fld>
            <a:endParaRPr lang="en-GB"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zh-CN"/>
          </a:p>
        </p:txBody>
      </p:sp>
      <p:sp>
        <p:nvSpPr>
          <p:cNvPr id="3" name="Footer Placeholder 2"/>
          <p:cNvSpPr>
            <a:spLocks noGrp="1"/>
          </p:cNvSpPr>
          <p:nvPr>
            <p:ph type="ftr" sz="quarter" idx="11"/>
          </p:nvPr>
        </p:nvSpPr>
        <p:spPr/>
        <p:txBody>
          <a:bodyPr/>
          <a:lstStyle>
            <a:lvl1pPr>
              <a:defRPr/>
            </a:lvl1pPr>
          </a:lstStyle>
          <a:p>
            <a:endParaRPr lang="en-GB" altLang="zh-CN"/>
          </a:p>
        </p:txBody>
      </p:sp>
      <p:sp>
        <p:nvSpPr>
          <p:cNvPr id="4" name="Slide Number Placeholder 3"/>
          <p:cNvSpPr>
            <a:spLocks noGrp="1"/>
          </p:cNvSpPr>
          <p:nvPr>
            <p:ph type="sldNum" sz="quarter" idx="12"/>
          </p:nvPr>
        </p:nvSpPr>
        <p:spPr/>
        <p:txBody>
          <a:bodyPr/>
          <a:lstStyle>
            <a:lvl1pPr>
              <a:defRPr/>
            </a:lvl1pPr>
          </a:lstStyle>
          <a:p>
            <a:fld id="{7D92E8C2-7E97-4AD8-BD1A-92783EE07FA6}" type="slidenum">
              <a:rPr lang="zh-CN" altLang="en-GB"/>
              <a:pPr/>
              <a:t>‹#›</a:t>
            </a:fld>
            <a:endParaRPr lang="en-GB"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zh-CN"/>
          </a:p>
        </p:txBody>
      </p:sp>
      <p:sp>
        <p:nvSpPr>
          <p:cNvPr id="6" name="Footer Placeholder 5"/>
          <p:cNvSpPr>
            <a:spLocks noGrp="1"/>
          </p:cNvSpPr>
          <p:nvPr>
            <p:ph type="ftr" sz="quarter" idx="11"/>
          </p:nvPr>
        </p:nvSpPr>
        <p:spPr/>
        <p:txBody>
          <a:bodyPr/>
          <a:lstStyle>
            <a:lvl1pPr>
              <a:defRPr/>
            </a:lvl1pPr>
          </a:lstStyle>
          <a:p>
            <a:endParaRPr lang="en-GB" altLang="zh-CN"/>
          </a:p>
        </p:txBody>
      </p:sp>
      <p:sp>
        <p:nvSpPr>
          <p:cNvPr id="7" name="Slide Number Placeholder 6"/>
          <p:cNvSpPr>
            <a:spLocks noGrp="1"/>
          </p:cNvSpPr>
          <p:nvPr>
            <p:ph type="sldNum" sz="quarter" idx="12"/>
          </p:nvPr>
        </p:nvSpPr>
        <p:spPr/>
        <p:txBody>
          <a:bodyPr/>
          <a:lstStyle>
            <a:lvl1pPr>
              <a:defRPr/>
            </a:lvl1pPr>
          </a:lstStyle>
          <a:p>
            <a:fld id="{3BDA639B-E84D-48EF-98D9-D1FB9C238BF6}" type="slidenum">
              <a:rPr lang="zh-CN" altLang="en-GB"/>
              <a:pPr/>
              <a:t>‹#›</a:t>
            </a:fld>
            <a:endParaRPr lang="en-GB"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zh-CN"/>
          </a:p>
        </p:txBody>
      </p:sp>
      <p:sp>
        <p:nvSpPr>
          <p:cNvPr id="6" name="Footer Placeholder 5"/>
          <p:cNvSpPr>
            <a:spLocks noGrp="1"/>
          </p:cNvSpPr>
          <p:nvPr>
            <p:ph type="ftr" sz="quarter" idx="11"/>
          </p:nvPr>
        </p:nvSpPr>
        <p:spPr/>
        <p:txBody>
          <a:bodyPr/>
          <a:lstStyle>
            <a:lvl1pPr>
              <a:defRPr/>
            </a:lvl1pPr>
          </a:lstStyle>
          <a:p>
            <a:endParaRPr lang="en-GB" altLang="zh-CN"/>
          </a:p>
        </p:txBody>
      </p:sp>
      <p:sp>
        <p:nvSpPr>
          <p:cNvPr id="7" name="Slide Number Placeholder 6"/>
          <p:cNvSpPr>
            <a:spLocks noGrp="1"/>
          </p:cNvSpPr>
          <p:nvPr>
            <p:ph type="sldNum" sz="quarter" idx="12"/>
          </p:nvPr>
        </p:nvSpPr>
        <p:spPr/>
        <p:txBody>
          <a:bodyPr/>
          <a:lstStyle>
            <a:lvl1pPr>
              <a:defRPr/>
            </a:lvl1pPr>
          </a:lstStyle>
          <a:p>
            <a:fld id="{B75D538A-1BD0-48AA-8872-110DEAA3B64E}" type="slidenum">
              <a:rPr lang="zh-CN" altLang="en-GB"/>
              <a:pPr/>
              <a:t>‹#›</a:t>
            </a:fld>
            <a:endParaRPr lang="en-GB"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zh-CN" smtClean="0"/>
              <a:t>Click to edit Master text styles</a:t>
            </a:r>
          </a:p>
          <a:p>
            <a:pPr lvl="1"/>
            <a:r>
              <a:rPr lang="en-GB" altLang="zh-CN" smtClean="0"/>
              <a:t>Second level</a:t>
            </a:r>
          </a:p>
          <a:p>
            <a:pPr lvl="2"/>
            <a:r>
              <a:rPr lang="en-GB" altLang="zh-CN" smtClean="0"/>
              <a:t>Third level</a:t>
            </a:r>
          </a:p>
          <a:p>
            <a:pPr lvl="3"/>
            <a:r>
              <a:rPr lang="en-GB" altLang="zh-CN" smtClean="0"/>
              <a:t>Fourth level</a:t>
            </a:r>
          </a:p>
          <a:p>
            <a:pPr lvl="4"/>
            <a:r>
              <a:rPr lang="en-GB"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宋体" pitchFamily="2" charset="-122"/>
              </a:defRPr>
            </a:lvl1pPr>
          </a:lstStyle>
          <a:p>
            <a:endParaRPr lang="en-GB"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宋体" pitchFamily="2" charset="-122"/>
              </a:defRPr>
            </a:lvl1pPr>
          </a:lstStyle>
          <a:p>
            <a:endParaRPr lang="en-GB"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pitchFamily="2" charset="-122"/>
              </a:defRPr>
            </a:lvl1pPr>
          </a:lstStyle>
          <a:p>
            <a:fld id="{25B47A00-E43A-41FE-9D7D-38DBBABE1B10}" type="slidenum">
              <a:rPr lang="zh-CN" altLang="en-GB"/>
              <a:pPr/>
              <a:t>‹#›</a:t>
            </a:fld>
            <a:endParaRPr lang="en-GB"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hyperlink" Target="http://z.about.com/d/drawsketch/1/0/O/O/street_corner.jpg" TargetMode="Externa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images.google.co.uk/imgres?imgurl=http://www.coolschool.k12.or.us/courses/116200/images/1and2point/frontsm.jpg&amp;imgrefurl=http://www.coolschool.k12.or.us/courses/116200/lessons/11/index.php&amp;usg=__2yuqe8uJ1HY_qTMH7HT2_UhOY1U=&amp;h=581&amp;w=459&amp;sz=178&amp;hl=en&amp;start=60&amp;um=1&amp;tbnid=UBXXoIIqs0S32M:&amp;tbnh=134&amp;tbnw=106&amp;prev=/images%3Fq%3Dtwo%2Bpoint%2Bperspective%2Bbuilding%26start%3D40%26ndsp%3D20%26um%3D1%26hl%3Den%26safe%3Dactive%26sa%3D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hyperlink" Target="http://www.technologystudent.com/designpro/perhous2.htm" TargetMode="External"/><Relationship Id="rId7" Type="http://schemas.openxmlformats.org/officeDocument/2006/relationships/image" Target="../media/image27.wmf"/><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image" Target="../media/image6.wmf"/><Relationship Id="rId10" Type="http://schemas.openxmlformats.org/officeDocument/2006/relationships/image" Target="../media/image30.jpeg"/><Relationship Id="rId4" Type="http://schemas.openxmlformats.org/officeDocument/2006/relationships/image" Target="../media/image25.wmf"/><Relationship Id="rId9" Type="http://schemas.openxmlformats.org/officeDocument/2006/relationships/image" Target="../media/image29.wmf"/></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design-one_point2"/>
          <p:cNvPicPr>
            <a:picLocks noChangeAspect="1" noChangeArrowheads="1"/>
          </p:cNvPicPr>
          <p:nvPr/>
        </p:nvPicPr>
        <p:blipFill>
          <a:blip r:embed="rId2"/>
          <a:srcRect/>
          <a:stretch>
            <a:fillRect/>
          </a:stretch>
        </p:blipFill>
        <p:spPr bwMode="auto">
          <a:xfrm>
            <a:off x="1042988" y="908050"/>
            <a:ext cx="7056437" cy="3157538"/>
          </a:xfrm>
          <a:prstGeom prst="rect">
            <a:avLst/>
          </a:prstGeom>
          <a:noFill/>
        </p:spPr>
      </p:pic>
      <p:sp>
        <p:nvSpPr>
          <p:cNvPr id="4102" name="Rectangle 6"/>
          <p:cNvSpPr>
            <a:spLocks noChangeArrowheads="1"/>
          </p:cNvSpPr>
          <p:nvPr/>
        </p:nvSpPr>
        <p:spPr bwMode="auto">
          <a:xfrm>
            <a:off x="539750" y="4210050"/>
            <a:ext cx="7991475" cy="2647950"/>
          </a:xfrm>
          <a:prstGeom prst="rect">
            <a:avLst/>
          </a:prstGeom>
          <a:noFill/>
          <a:ln w="9525">
            <a:noFill/>
            <a:miter lim="800000"/>
            <a:headEnd/>
            <a:tailEnd/>
          </a:ln>
          <a:effectLst/>
        </p:spPr>
        <p:txBody>
          <a:bodyPr anchor="ctr">
            <a:spAutoFit/>
          </a:bodyPr>
          <a:lstStyle/>
          <a:p>
            <a:r>
              <a:rPr lang="en-GB" altLang="zh-CN" sz="2400">
                <a:latin typeface="Comic Sans MS" pitchFamily="66" charset="0"/>
                <a:ea typeface="宋体" pitchFamily="2" charset="-122"/>
              </a:rPr>
              <a:t>One-point perspective images have a tendency to draw the viewer along the lines to the vanishing point. This effect can be used to greater advantage by placing the subject of an image in front of or near the vanishing point. The viewers will more naturally focus their attention because most of the lines in the image converge onto that area. </a:t>
            </a:r>
          </a:p>
        </p:txBody>
      </p:sp>
      <p:sp>
        <p:nvSpPr>
          <p:cNvPr id="4103" name="WordArt 7"/>
          <p:cNvSpPr>
            <a:spLocks noChangeArrowheads="1" noChangeShapeType="1" noTextEdit="1"/>
          </p:cNvSpPr>
          <p:nvPr/>
        </p:nvSpPr>
        <p:spPr bwMode="auto">
          <a:xfrm>
            <a:off x="1619250" y="188913"/>
            <a:ext cx="5724525"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One point perspective.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a two-point perspective view">
            <a:hlinkClick r:id="rId2" tooltip="View Full-Size"/>
          </p:cNvPr>
          <p:cNvPicPr>
            <a:picLocks noChangeAspect="1" noChangeArrowheads="1"/>
          </p:cNvPicPr>
          <p:nvPr/>
        </p:nvPicPr>
        <p:blipFill>
          <a:blip r:embed="rId3"/>
          <a:srcRect/>
          <a:stretch>
            <a:fillRect/>
          </a:stretch>
        </p:blipFill>
        <p:spPr bwMode="auto">
          <a:xfrm rot="490802">
            <a:off x="2195513" y="1773238"/>
            <a:ext cx="2847975" cy="3810000"/>
          </a:xfrm>
          <a:prstGeom prst="rect">
            <a:avLst/>
          </a:prstGeom>
          <a:noFill/>
        </p:spPr>
      </p:pic>
      <p:sp>
        <p:nvSpPr>
          <p:cNvPr id="14342" name="WordArt 6"/>
          <p:cNvSpPr>
            <a:spLocks noChangeArrowheads="1" noChangeShapeType="1" noTextEdit="1"/>
          </p:cNvSpPr>
          <p:nvPr/>
        </p:nvSpPr>
        <p:spPr bwMode="auto">
          <a:xfrm>
            <a:off x="0" y="188913"/>
            <a:ext cx="8801100" cy="132873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latin typeface="Arial Black"/>
              </a:rPr>
              <a:t>Examples of </a:t>
            </a:r>
          </a:p>
          <a:p>
            <a:pPr algn="ctr"/>
            <a:r>
              <a:rPr lang="en-US" sz="3600" kern="10">
                <a:ln w="9525">
                  <a:solidFill>
                    <a:srgbClr val="000000"/>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latin typeface="Arial Black"/>
              </a:rPr>
              <a:t> two point perspective!</a:t>
            </a:r>
          </a:p>
        </p:txBody>
      </p:sp>
      <p:pic>
        <p:nvPicPr>
          <p:cNvPr id="14349" name="Picture 13" descr="frontsm">
            <a:hlinkClick r:id="rId4"/>
          </p:cNvPr>
          <p:cNvPicPr>
            <a:picLocks noChangeAspect="1" noChangeArrowheads="1"/>
          </p:cNvPicPr>
          <p:nvPr/>
        </p:nvPicPr>
        <p:blipFill>
          <a:blip r:embed="rId5"/>
          <a:srcRect/>
          <a:stretch>
            <a:fillRect/>
          </a:stretch>
        </p:blipFill>
        <p:spPr bwMode="auto">
          <a:xfrm rot="-1777279">
            <a:off x="827088" y="4292600"/>
            <a:ext cx="1009650" cy="1276350"/>
          </a:xfrm>
          <a:prstGeom prst="rect">
            <a:avLst/>
          </a:prstGeom>
          <a:noFill/>
        </p:spPr>
      </p:pic>
      <p:pic>
        <p:nvPicPr>
          <p:cNvPr id="14350" name="Picture 14" descr="Bliss, Empire State Building"/>
          <p:cNvPicPr>
            <a:picLocks noChangeAspect="1" noChangeArrowheads="1"/>
          </p:cNvPicPr>
          <p:nvPr/>
        </p:nvPicPr>
        <p:blipFill>
          <a:blip r:embed="rId6"/>
          <a:srcRect/>
          <a:stretch>
            <a:fillRect/>
          </a:stretch>
        </p:blipFill>
        <p:spPr bwMode="auto">
          <a:xfrm>
            <a:off x="6659563" y="1773238"/>
            <a:ext cx="1771650" cy="2305050"/>
          </a:xfrm>
          <a:prstGeom prst="rect">
            <a:avLst/>
          </a:prstGeom>
          <a:noFill/>
        </p:spPr>
      </p:pic>
      <p:pic>
        <p:nvPicPr>
          <p:cNvPr id="14351" name="Picture 15" descr="school1"/>
          <p:cNvPicPr>
            <a:picLocks noChangeAspect="1" noChangeArrowheads="1"/>
          </p:cNvPicPr>
          <p:nvPr/>
        </p:nvPicPr>
        <p:blipFill>
          <a:blip r:embed="rId7"/>
          <a:srcRect t="11003" r="3702" b="4611"/>
          <a:stretch>
            <a:fillRect/>
          </a:stretch>
        </p:blipFill>
        <p:spPr bwMode="auto">
          <a:xfrm rot="-830802">
            <a:off x="5508625" y="4076700"/>
            <a:ext cx="2519363" cy="1655763"/>
          </a:xfrm>
          <a:prstGeom prst="rect">
            <a:avLst/>
          </a:prstGeom>
          <a:noFill/>
        </p:spPr>
      </p:pic>
      <p:pic>
        <p:nvPicPr>
          <p:cNvPr id="14352" name="Picture 16" descr="3Dbldg"/>
          <p:cNvPicPr>
            <a:picLocks noChangeAspect="1" noChangeArrowheads="1"/>
          </p:cNvPicPr>
          <p:nvPr/>
        </p:nvPicPr>
        <p:blipFill>
          <a:blip r:embed="rId8"/>
          <a:srcRect/>
          <a:stretch>
            <a:fillRect/>
          </a:stretch>
        </p:blipFill>
        <p:spPr bwMode="auto">
          <a:xfrm>
            <a:off x="7380288" y="5229225"/>
            <a:ext cx="1428750" cy="14287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Diagram of 2 point perspctive high horizon"/>
          <p:cNvPicPr>
            <a:picLocks noChangeAspect="1" noChangeArrowheads="1"/>
          </p:cNvPicPr>
          <p:nvPr/>
        </p:nvPicPr>
        <p:blipFill>
          <a:blip r:embed="rId2"/>
          <a:srcRect/>
          <a:stretch>
            <a:fillRect/>
          </a:stretch>
        </p:blipFill>
        <p:spPr bwMode="auto">
          <a:xfrm>
            <a:off x="684213" y="1484313"/>
            <a:ext cx="7921625" cy="2971800"/>
          </a:xfrm>
          <a:prstGeom prst="rect">
            <a:avLst/>
          </a:prstGeom>
          <a:noFill/>
        </p:spPr>
      </p:pic>
      <p:sp>
        <p:nvSpPr>
          <p:cNvPr id="10246" name="Text Box 6"/>
          <p:cNvSpPr txBox="1">
            <a:spLocks noChangeArrowheads="1"/>
          </p:cNvSpPr>
          <p:nvPr/>
        </p:nvSpPr>
        <p:spPr bwMode="auto">
          <a:xfrm>
            <a:off x="539750" y="333375"/>
            <a:ext cx="7777163" cy="822325"/>
          </a:xfrm>
          <a:prstGeom prst="rect">
            <a:avLst/>
          </a:prstGeom>
          <a:noFill/>
          <a:ln w="9525">
            <a:noFill/>
            <a:miter lim="800000"/>
            <a:headEnd/>
            <a:tailEnd/>
          </a:ln>
          <a:effectLst/>
        </p:spPr>
        <p:txBody>
          <a:bodyPr>
            <a:spAutoFit/>
          </a:bodyPr>
          <a:lstStyle/>
          <a:p>
            <a:pPr algn="ctr">
              <a:spcBef>
                <a:spcPct val="50000"/>
              </a:spcBef>
            </a:pPr>
            <a:r>
              <a:rPr lang="en-GB" altLang="zh-CN" sz="2400">
                <a:solidFill>
                  <a:srgbClr val="CC0099"/>
                </a:solidFill>
                <a:latin typeface="Comic Sans MS" pitchFamily="66" charset="0"/>
                <a:ea typeface="宋体" pitchFamily="2" charset="-122"/>
              </a:rPr>
              <a:t>Task: </a:t>
            </a:r>
            <a:r>
              <a:rPr lang="en-GB" altLang="zh-CN" sz="2400">
                <a:latin typeface="Comic Sans MS" pitchFamily="66" charset="0"/>
                <a:ea typeface="宋体" pitchFamily="2" charset="-122"/>
              </a:rPr>
              <a:t>Draw a simple box in two point perspective and add a light and a dark.</a:t>
            </a:r>
          </a:p>
        </p:txBody>
      </p:sp>
      <p:pic>
        <p:nvPicPr>
          <p:cNvPr id="10248" name="Picture 8" descr="Demo-for-two-point-shadow"/>
          <p:cNvPicPr>
            <a:picLocks noChangeAspect="1" noChangeArrowheads="1"/>
          </p:cNvPicPr>
          <p:nvPr/>
        </p:nvPicPr>
        <p:blipFill>
          <a:blip r:embed="rId3"/>
          <a:srcRect l="861" b="12642"/>
          <a:stretch>
            <a:fillRect/>
          </a:stretch>
        </p:blipFill>
        <p:spPr bwMode="auto">
          <a:xfrm>
            <a:off x="3276600" y="4508500"/>
            <a:ext cx="2665413" cy="205898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andrea_m"/>
          <p:cNvPicPr>
            <a:picLocks noChangeAspect="1" noChangeArrowheads="1"/>
          </p:cNvPicPr>
          <p:nvPr/>
        </p:nvPicPr>
        <p:blipFill>
          <a:blip r:embed="rId2"/>
          <a:srcRect/>
          <a:stretch>
            <a:fillRect/>
          </a:stretch>
        </p:blipFill>
        <p:spPr bwMode="auto">
          <a:xfrm>
            <a:off x="4284663" y="1484313"/>
            <a:ext cx="4464050" cy="3068637"/>
          </a:xfrm>
          <a:prstGeom prst="rect">
            <a:avLst/>
          </a:prstGeom>
          <a:noFill/>
        </p:spPr>
      </p:pic>
      <p:sp>
        <p:nvSpPr>
          <p:cNvPr id="13318" name="Text Box 6"/>
          <p:cNvSpPr txBox="1">
            <a:spLocks noChangeArrowheads="1"/>
          </p:cNvSpPr>
          <p:nvPr/>
        </p:nvSpPr>
        <p:spPr bwMode="auto">
          <a:xfrm>
            <a:off x="539750" y="333375"/>
            <a:ext cx="7777163" cy="457200"/>
          </a:xfrm>
          <a:prstGeom prst="rect">
            <a:avLst/>
          </a:prstGeom>
          <a:noFill/>
          <a:ln w="9525">
            <a:noFill/>
            <a:miter lim="800000"/>
            <a:headEnd/>
            <a:tailEnd/>
          </a:ln>
          <a:effectLst/>
        </p:spPr>
        <p:txBody>
          <a:bodyPr>
            <a:spAutoFit/>
          </a:bodyPr>
          <a:lstStyle/>
          <a:p>
            <a:pPr algn="ctr">
              <a:spcBef>
                <a:spcPct val="50000"/>
              </a:spcBef>
            </a:pPr>
            <a:r>
              <a:rPr lang="en-GB" altLang="zh-CN" sz="2400">
                <a:solidFill>
                  <a:srgbClr val="CC0099"/>
                </a:solidFill>
                <a:latin typeface="Comic Sans MS" pitchFamily="66" charset="0"/>
                <a:ea typeface="宋体" pitchFamily="2" charset="-122"/>
              </a:rPr>
              <a:t>Task: </a:t>
            </a:r>
            <a:r>
              <a:rPr lang="en-GB" altLang="zh-CN" sz="2400">
                <a:latin typeface="Comic Sans MS" pitchFamily="66" charset="0"/>
                <a:ea typeface="宋体" pitchFamily="2" charset="-122"/>
              </a:rPr>
              <a:t>Draw a two point perspective city</a:t>
            </a:r>
          </a:p>
        </p:txBody>
      </p:sp>
      <p:grpSp>
        <p:nvGrpSpPr>
          <p:cNvPr id="13322" name="Group 10"/>
          <p:cNvGrpSpPr>
            <a:grpSpLocks/>
          </p:cNvGrpSpPr>
          <p:nvPr/>
        </p:nvGrpSpPr>
        <p:grpSpPr bwMode="auto">
          <a:xfrm>
            <a:off x="611188" y="1557338"/>
            <a:ext cx="3240087" cy="144462"/>
            <a:chOff x="3379" y="1071"/>
            <a:chExt cx="2041" cy="91"/>
          </a:xfrm>
        </p:grpSpPr>
        <p:sp>
          <p:nvSpPr>
            <p:cNvPr id="13319" name="Line 7"/>
            <p:cNvSpPr>
              <a:spLocks noChangeShapeType="1"/>
            </p:cNvSpPr>
            <p:nvPr/>
          </p:nvSpPr>
          <p:spPr bwMode="auto">
            <a:xfrm>
              <a:off x="3379" y="1117"/>
              <a:ext cx="2041" cy="0"/>
            </a:xfrm>
            <a:prstGeom prst="line">
              <a:avLst/>
            </a:prstGeom>
            <a:noFill/>
            <a:ln w="9525">
              <a:solidFill>
                <a:schemeClr val="tx1"/>
              </a:solidFill>
              <a:round/>
              <a:headEnd/>
              <a:tailEnd/>
            </a:ln>
            <a:effectLst/>
          </p:spPr>
          <p:txBody>
            <a:bodyPr/>
            <a:lstStyle/>
            <a:p>
              <a:endParaRPr lang="en-US"/>
            </a:p>
          </p:txBody>
        </p:sp>
        <p:sp>
          <p:nvSpPr>
            <p:cNvPr id="13320" name="Oval 8"/>
            <p:cNvSpPr>
              <a:spLocks noChangeArrowheads="1"/>
            </p:cNvSpPr>
            <p:nvPr/>
          </p:nvSpPr>
          <p:spPr bwMode="auto">
            <a:xfrm>
              <a:off x="3424" y="1071"/>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321" name="Oval 9"/>
            <p:cNvSpPr>
              <a:spLocks noChangeArrowheads="1"/>
            </p:cNvSpPr>
            <p:nvPr/>
          </p:nvSpPr>
          <p:spPr bwMode="auto">
            <a:xfrm>
              <a:off x="5239" y="1071"/>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13328" name="Group 16"/>
          <p:cNvGrpSpPr>
            <a:grpSpLocks/>
          </p:cNvGrpSpPr>
          <p:nvPr/>
        </p:nvGrpSpPr>
        <p:grpSpPr bwMode="auto">
          <a:xfrm>
            <a:off x="612775" y="1990725"/>
            <a:ext cx="3240088" cy="1223963"/>
            <a:chOff x="3380" y="1344"/>
            <a:chExt cx="2041" cy="771"/>
          </a:xfrm>
        </p:grpSpPr>
        <p:grpSp>
          <p:nvGrpSpPr>
            <p:cNvPr id="13323" name="Group 11"/>
            <p:cNvGrpSpPr>
              <a:grpSpLocks/>
            </p:cNvGrpSpPr>
            <p:nvPr/>
          </p:nvGrpSpPr>
          <p:grpSpPr bwMode="auto">
            <a:xfrm>
              <a:off x="3380" y="1661"/>
              <a:ext cx="2041" cy="91"/>
              <a:chOff x="3379" y="1071"/>
              <a:chExt cx="2041" cy="91"/>
            </a:xfrm>
          </p:grpSpPr>
          <p:sp>
            <p:nvSpPr>
              <p:cNvPr id="13324" name="Line 12"/>
              <p:cNvSpPr>
                <a:spLocks noChangeShapeType="1"/>
              </p:cNvSpPr>
              <p:nvPr/>
            </p:nvSpPr>
            <p:spPr bwMode="auto">
              <a:xfrm>
                <a:off x="3379" y="1117"/>
                <a:ext cx="2041" cy="0"/>
              </a:xfrm>
              <a:prstGeom prst="line">
                <a:avLst/>
              </a:prstGeom>
              <a:noFill/>
              <a:ln w="9525">
                <a:solidFill>
                  <a:schemeClr val="tx1"/>
                </a:solidFill>
                <a:round/>
                <a:headEnd/>
                <a:tailEnd/>
              </a:ln>
              <a:effectLst/>
            </p:spPr>
            <p:txBody>
              <a:bodyPr/>
              <a:lstStyle/>
              <a:p>
                <a:endParaRPr lang="en-US"/>
              </a:p>
            </p:txBody>
          </p:sp>
          <p:sp>
            <p:nvSpPr>
              <p:cNvPr id="13325" name="Oval 13"/>
              <p:cNvSpPr>
                <a:spLocks noChangeArrowheads="1"/>
              </p:cNvSpPr>
              <p:nvPr/>
            </p:nvSpPr>
            <p:spPr bwMode="auto">
              <a:xfrm>
                <a:off x="3424" y="1071"/>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326" name="Oval 14"/>
              <p:cNvSpPr>
                <a:spLocks noChangeArrowheads="1"/>
              </p:cNvSpPr>
              <p:nvPr/>
            </p:nvSpPr>
            <p:spPr bwMode="auto">
              <a:xfrm>
                <a:off x="5239" y="1071"/>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grpSp>
        <p:sp>
          <p:nvSpPr>
            <p:cNvPr id="13327" name="Line 15"/>
            <p:cNvSpPr>
              <a:spLocks noChangeShapeType="1"/>
            </p:cNvSpPr>
            <p:nvPr/>
          </p:nvSpPr>
          <p:spPr bwMode="auto">
            <a:xfrm>
              <a:off x="4332" y="1344"/>
              <a:ext cx="0" cy="771"/>
            </a:xfrm>
            <a:prstGeom prst="line">
              <a:avLst/>
            </a:prstGeom>
            <a:noFill/>
            <a:ln w="9525">
              <a:solidFill>
                <a:schemeClr val="tx1"/>
              </a:solidFill>
              <a:round/>
              <a:headEnd/>
              <a:tailEnd/>
            </a:ln>
            <a:effectLst/>
          </p:spPr>
          <p:txBody>
            <a:bodyPr/>
            <a:lstStyle/>
            <a:p>
              <a:endParaRPr lang="en-US"/>
            </a:p>
          </p:txBody>
        </p:sp>
      </p:grpSp>
      <p:grpSp>
        <p:nvGrpSpPr>
          <p:cNvPr id="13343" name="Group 31"/>
          <p:cNvGrpSpPr>
            <a:grpSpLocks/>
          </p:cNvGrpSpPr>
          <p:nvPr/>
        </p:nvGrpSpPr>
        <p:grpSpPr bwMode="auto">
          <a:xfrm>
            <a:off x="611188" y="3573463"/>
            <a:ext cx="3240087" cy="1225550"/>
            <a:chOff x="3379" y="2341"/>
            <a:chExt cx="2041" cy="772"/>
          </a:xfrm>
        </p:grpSpPr>
        <p:grpSp>
          <p:nvGrpSpPr>
            <p:cNvPr id="13333" name="Group 21"/>
            <p:cNvGrpSpPr>
              <a:grpSpLocks/>
            </p:cNvGrpSpPr>
            <p:nvPr/>
          </p:nvGrpSpPr>
          <p:grpSpPr bwMode="auto">
            <a:xfrm>
              <a:off x="3379" y="2341"/>
              <a:ext cx="2041" cy="771"/>
              <a:chOff x="3380" y="1344"/>
              <a:chExt cx="2041" cy="771"/>
            </a:xfrm>
          </p:grpSpPr>
          <p:grpSp>
            <p:nvGrpSpPr>
              <p:cNvPr id="13334" name="Group 22"/>
              <p:cNvGrpSpPr>
                <a:grpSpLocks/>
              </p:cNvGrpSpPr>
              <p:nvPr/>
            </p:nvGrpSpPr>
            <p:grpSpPr bwMode="auto">
              <a:xfrm>
                <a:off x="3380" y="1661"/>
                <a:ext cx="2041" cy="91"/>
                <a:chOff x="3379" y="1071"/>
                <a:chExt cx="2041" cy="91"/>
              </a:xfrm>
            </p:grpSpPr>
            <p:sp>
              <p:nvSpPr>
                <p:cNvPr id="13335" name="Line 23"/>
                <p:cNvSpPr>
                  <a:spLocks noChangeShapeType="1"/>
                </p:cNvSpPr>
                <p:nvPr/>
              </p:nvSpPr>
              <p:spPr bwMode="auto">
                <a:xfrm>
                  <a:off x="3379" y="1117"/>
                  <a:ext cx="2041" cy="0"/>
                </a:xfrm>
                <a:prstGeom prst="line">
                  <a:avLst/>
                </a:prstGeom>
                <a:noFill/>
                <a:ln w="9525">
                  <a:solidFill>
                    <a:schemeClr val="tx1"/>
                  </a:solidFill>
                  <a:round/>
                  <a:headEnd/>
                  <a:tailEnd/>
                </a:ln>
                <a:effectLst/>
              </p:spPr>
              <p:txBody>
                <a:bodyPr/>
                <a:lstStyle/>
                <a:p>
                  <a:endParaRPr lang="en-US"/>
                </a:p>
              </p:txBody>
            </p:sp>
            <p:sp>
              <p:nvSpPr>
                <p:cNvPr id="13336" name="Oval 24"/>
                <p:cNvSpPr>
                  <a:spLocks noChangeArrowheads="1"/>
                </p:cNvSpPr>
                <p:nvPr/>
              </p:nvSpPr>
              <p:spPr bwMode="auto">
                <a:xfrm>
                  <a:off x="3424" y="1071"/>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337" name="Oval 25"/>
                <p:cNvSpPr>
                  <a:spLocks noChangeArrowheads="1"/>
                </p:cNvSpPr>
                <p:nvPr/>
              </p:nvSpPr>
              <p:spPr bwMode="auto">
                <a:xfrm>
                  <a:off x="5239" y="1071"/>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grpSp>
          <p:sp>
            <p:nvSpPr>
              <p:cNvPr id="13338" name="Line 26"/>
              <p:cNvSpPr>
                <a:spLocks noChangeShapeType="1"/>
              </p:cNvSpPr>
              <p:nvPr/>
            </p:nvSpPr>
            <p:spPr bwMode="auto">
              <a:xfrm>
                <a:off x="4332" y="1344"/>
                <a:ext cx="0" cy="771"/>
              </a:xfrm>
              <a:prstGeom prst="line">
                <a:avLst/>
              </a:prstGeom>
              <a:noFill/>
              <a:ln w="9525">
                <a:solidFill>
                  <a:schemeClr val="tx1"/>
                </a:solidFill>
                <a:round/>
                <a:headEnd/>
                <a:tailEnd/>
              </a:ln>
              <a:effectLst/>
            </p:spPr>
            <p:txBody>
              <a:bodyPr/>
              <a:lstStyle/>
              <a:p>
                <a:endParaRPr lang="en-US"/>
              </a:p>
            </p:txBody>
          </p:sp>
        </p:grpSp>
        <p:sp>
          <p:nvSpPr>
            <p:cNvPr id="13339" name="Line 27"/>
            <p:cNvSpPr>
              <a:spLocks noChangeShapeType="1"/>
            </p:cNvSpPr>
            <p:nvPr/>
          </p:nvSpPr>
          <p:spPr bwMode="auto">
            <a:xfrm flipH="1">
              <a:off x="3470" y="2341"/>
              <a:ext cx="862" cy="363"/>
            </a:xfrm>
            <a:prstGeom prst="line">
              <a:avLst/>
            </a:prstGeom>
            <a:noFill/>
            <a:ln w="9525">
              <a:solidFill>
                <a:schemeClr val="tx1"/>
              </a:solidFill>
              <a:round/>
              <a:headEnd/>
              <a:tailEnd/>
            </a:ln>
            <a:effectLst/>
          </p:spPr>
          <p:txBody>
            <a:bodyPr/>
            <a:lstStyle/>
            <a:p>
              <a:endParaRPr lang="en-US"/>
            </a:p>
          </p:txBody>
        </p:sp>
        <p:sp>
          <p:nvSpPr>
            <p:cNvPr id="13340" name="Line 28"/>
            <p:cNvSpPr>
              <a:spLocks noChangeShapeType="1"/>
            </p:cNvSpPr>
            <p:nvPr/>
          </p:nvSpPr>
          <p:spPr bwMode="auto">
            <a:xfrm>
              <a:off x="4332" y="2341"/>
              <a:ext cx="952" cy="363"/>
            </a:xfrm>
            <a:prstGeom prst="line">
              <a:avLst/>
            </a:prstGeom>
            <a:noFill/>
            <a:ln w="9525">
              <a:solidFill>
                <a:schemeClr val="tx1"/>
              </a:solidFill>
              <a:round/>
              <a:headEnd/>
              <a:tailEnd/>
            </a:ln>
            <a:effectLst/>
          </p:spPr>
          <p:txBody>
            <a:bodyPr/>
            <a:lstStyle/>
            <a:p>
              <a:endParaRPr lang="en-US"/>
            </a:p>
          </p:txBody>
        </p:sp>
        <p:sp>
          <p:nvSpPr>
            <p:cNvPr id="13341" name="Line 29"/>
            <p:cNvSpPr>
              <a:spLocks noChangeShapeType="1"/>
            </p:cNvSpPr>
            <p:nvPr/>
          </p:nvSpPr>
          <p:spPr bwMode="auto">
            <a:xfrm flipH="1">
              <a:off x="4332" y="2704"/>
              <a:ext cx="952" cy="409"/>
            </a:xfrm>
            <a:prstGeom prst="line">
              <a:avLst/>
            </a:prstGeom>
            <a:noFill/>
            <a:ln w="9525">
              <a:solidFill>
                <a:schemeClr val="tx1"/>
              </a:solidFill>
              <a:round/>
              <a:headEnd/>
              <a:tailEnd/>
            </a:ln>
            <a:effectLst/>
          </p:spPr>
          <p:txBody>
            <a:bodyPr/>
            <a:lstStyle/>
            <a:p>
              <a:endParaRPr lang="en-US"/>
            </a:p>
          </p:txBody>
        </p:sp>
        <p:sp>
          <p:nvSpPr>
            <p:cNvPr id="13342" name="Line 30"/>
            <p:cNvSpPr>
              <a:spLocks noChangeShapeType="1"/>
            </p:cNvSpPr>
            <p:nvPr/>
          </p:nvSpPr>
          <p:spPr bwMode="auto">
            <a:xfrm>
              <a:off x="3424" y="2704"/>
              <a:ext cx="908" cy="409"/>
            </a:xfrm>
            <a:prstGeom prst="line">
              <a:avLst/>
            </a:prstGeom>
            <a:noFill/>
            <a:ln w="9525">
              <a:solidFill>
                <a:schemeClr val="tx1"/>
              </a:solidFill>
              <a:round/>
              <a:headEnd/>
              <a:tailEnd/>
            </a:ln>
            <a:effectLst/>
          </p:spPr>
          <p:txBody>
            <a:bodyPr/>
            <a:lstStyle/>
            <a:p>
              <a:endParaRPr lang="en-US"/>
            </a:p>
          </p:txBody>
        </p:sp>
      </p:grpSp>
      <p:grpSp>
        <p:nvGrpSpPr>
          <p:cNvPr id="13379" name="Group 67"/>
          <p:cNvGrpSpPr>
            <a:grpSpLocks/>
          </p:cNvGrpSpPr>
          <p:nvPr/>
        </p:nvGrpSpPr>
        <p:grpSpPr bwMode="auto">
          <a:xfrm>
            <a:off x="611188" y="5300663"/>
            <a:ext cx="3240087" cy="1225550"/>
            <a:chOff x="3379" y="3339"/>
            <a:chExt cx="2041" cy="772"/>
          </a:xfrm>
        </p:grpSpPr>
        <p:grpSp>
          <p:nvGrpSpPr>
            <p:cNvPr id="13344" name="Group 32"/>
            <p:cNvGrpSpPr>
              <a:grpSpLocks/>
            </p:cNvGrpSpPr>
            <p:nvPr/>
          </p:nvGrpSpPr>
          <p:grpSpPr bwMode="auto">
            <a:xfrm>
              <a:off x="3379" y="3339"/>
              <a:ext cx="2041" cy="772"/>
              <a:chOff x="3379" y="2341"/>
              <a:chExt cx="2041" cy="772"/>
            </a:xfrm>
          </p:grpSpPr>
          <p:grpSp>
            <p:nvGrpSpPr>
              <p:cNvPr id="13345" name="Group 33"/>
              <p:cNvGrpSpPr>
                <a:grpSpLocks/>
              </p:cNvGrpSpPr>
              <p:nvPr/>
            </p:nvGrpSpPr>
            <p:grpSpPr bwMode="auto">
              <a:xfrm>
                <a:off x="3379" y="2341"/>
                <a:ext cx="2041" cy="771"/>
                <a:chOff x="3380" y="1344"/>
                <a:chExt cx="2041" cy="771"/>
              </a:xfrm>
            </p:grpSpPr>
            <p:grpSp>
              <p:nvGrpSpPr>
                <p:cNvPr id="13346" name="Group 34"/>
                <p:cNvGrpSpPr>
                  <a:grpSpLocks/>
                </p:cNvGrpSpPr>
                <p:nvPr/>
              </p:nvGrpSpPr>
              <p:grpSpPr bwMode="auto">
                <a:xfrm>
                  <a:off x="3380" y="1661"/>
                  <a:ext cx="2041" cy="91"/>
                  <a:chOff x="3379" y="1071"/>
                  <a:chExt cx="2041" cy="91"/>
                </a:xfrm>
              </p:grpSpPr>
              <p:sp>
                <p:nvSpPr>
                  <p:cNvPr id="13347" name="Line 35"/>
                  <p:cNvSpPr>
                    <a:spLocks noChangeShapeType="1"/>
                  </p:cNvSpPr>
                  <p:nvPr/>
                </p:nvSpPr>
                <p:spPr bwMode="auto">
                  <a:xfrm>
                    <a:off x="3379" y="1117"/>
                    <a:ext cx="2041" cy="0"/>
                  </a:xfrm>
                  <a:prstGeom prst="line">
                    <a:avLst/>
                  </a:prstGeom>
                  <a:noFill/>
                  <a:ln w="9525">
                    <a:solidFill>
                      <a:schemeClr val="tx1"/>
                    </a:solidFill>
                    <a:round/>
                    <a:headEnd/>
                    <a:tailEnd/>
                  </a:ln>
                  <a:effectLst/>
                </p:spPr>
                <p:txBody>
                  <a:bodyPr/>
                  <a:lstStyle/>
                  <a:p>
                    <a:endParaRPr lang="en-US"/>
                  </a:p>
                </p:txBody>
              </p:sp>
              <p:sp>
                <p:nvSpPr>
                  <p:cNvPr id="13348" name="Oval 36"/>
                  <p:cNvSpPr>
                    <a:spLocks noChangeArrowheads="1"/>
                  </p:cNvSpPr>
                  <p:nvPr/>
                </p:nvSpPr>
                <p:spPr bwMode="auto">
                  <a:xfrm>
                    <a:off x="3424" y="1071"/>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349" name="Oval 37"/>
                  <p:cNvSpPr>
                    <a:spLocks noChangeArrowheads="1"/>
                  </p:cNvSpPr>
                  <p:nvPr/>
                </p:nvSpPr>
                <p:spPr bwMode="auto">
                  <a:xfrm>
                    <a:off x="5239" y="1071"/>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grpSp>
            <p:sp>
              <p:nvSpPr>
                <p:cNvPr id="13350" name="Line 38"/>
                <p:cNvSpPr>
                  <a:spLocks noChangeShapeType="1"/>
                </p:cNvSpPr>
                <p:nvPr/>
              </p:nvSpPr>
              <p:spPr bwMode="auto">
                <a:xfrm>
                  <a:off x="4332" y="1344"/>
                  <a:ext cx="0" cy="771"/>
                </a:xfrm>
                <a:prstGeom prst="line">
                  <a:avLst/>
                </a:prstGeom>
                <a:noFill/>
                <a:ln w="9525">
                  <a:solidFill>
                    <a:schemeClr val="tx1"/>
                  </a:solidFill>
                  <a:round/>
                  <a:headEnd/>
                  <a:tailEnd/>
                </a:ln>
                <a:effectLst/>
              </p:spPr>
              <p:txBody>
                <a:bodyPr/>
                <a:lstStyle/>
                <a:p>
                  <a:endParaRPr lang="en-US"/>
                </a:p>
              </p:txBody>
            </p:sp>
          </p:grpSp>
          <p:sp>
            <p:nvSpPr>
              <p:cNvPr id="13351" name="Line 39"/>
              <p:cNvSpPr>
                <a:spLocks noChangeShapeType="1"/>
              </p:cNvSpPr>
              <p:nvPr/>
            </p:nvSpPr>
            <p:spPr bwMode="auto">
              <a:xfrm flipH="1">
                <a:off x="3470" y="2341"/>
                <a:ext cx="862" cy="363"/>
              </a:xfrm>
              <a:prstGeom prst="line">
                <a:avLst/>
              </a:prstGeom>
              <a:noFill/>
              <a:ln w="9525">
                <a:solidFill>
                  <a:schemeClr val="tx1"/>
                </a:solidFill>
                <a:round/>
                <a:headEnd/>
                <a:tailEnd/>
              </a:ln>
              <a:effectLst/>
            </p:spPr>
            <p:txBody>
              <a:bodyPr/>
              <a:lstStyle/>
              <a:p>
                <a:endParaRPr lang="en-US"/>
              </a:p>
            </p:txBody>
          </p:sp>
          <p:sp>
            <p:nvSpPr>
              <p:cNvPr id="13352" name="Line 40"/>
              <p:cNvSpPr>
                <a:spLocks noChangeShapeType="1"/>
              </p:cNvSpPr>
              <p:nvPr/>
            </p:nvSpPr>
            <p:spPr bwMode="auto">
              <a:xfrm>
                <a:off x="4332" y="2341"/>
                <a:ext cx="952" cy="363"/>
              </a:xfrm>
              <a:prstGeom prst="line">
                <a:avLst/>
              </a:prstGeom>
              <a:noFill/>
              <a:ln w="9525">
                <a:solidFill>
                  <a:schemeClr val="tx1"/>
                </a:solidFill>
                <a:round/>
                <a:headEnd/>
                <a:tailEnd/>
              </a:ln>
              <a:effectLst/>
            </p:spPr>
            <p:txBody>
              <a:bodyPr/>
              <a:lstStyle/>
              <a:p>
                <a:endParaRPr lang="en-US"/>
              </a:p>
            </p:txBody>
          </p:sp>
          <p:sp>
            <p:nvSpPr>
              <p:cNvPr id="13353" name="Line 41"/>
              <p:cNvSpPr>
                <a:spLocks noChangeShapeType="1"/>
              </p:cNvSpPr>
              <p:nvPr/>
            </p:nvSpPr>
            <p:spPr bwMode="auto">
              <a:xfrm flipH="1">
                <a:off x="4332" y="2704"/>
                <a:ext cx="952" cy="409"/>
              </a:xfrm>
              <a:prstGeom prst="line">
                <a:avLst/>
              </a:prstGeom>
              <a:noFill/>
              <a:ln w="9525">
                <a:solidFill>
                  <a:schemeClr val="tx1"/>
                </a:solidFill>
                <a:round/>
                <a:headEnd/>
                <a:tailEnd/>
              </a:ln>
              <a:effectLst/>
            </p:spPr>
            <p:txBody>
              <a:bodyPr/>
              <a:lstStyle/>
              <a:p>
                <a:endParaRPr lang="en-US"/>
              </a:p>
            </p:txBody>
          </p:sp>
          <p:sp>
            <p:nvSpPr>
              <p:cNvPr id="13354" name="Line 42"/>
              <p:cNvSpPr>
                <a:spLocks noChangeShapeType="1"/>
              </p:cNvSpPr>
              <p:nvPr/>
            </p:nvSpPr>
            <p:spPr bwMode="auto">
              <a:xfrm>
                <a:off x="3424" y="2704"/>
                <a:ext cx="908" cy="409"/>
              </a:xfrm>
              <a:prstGeom prst="line">
                <a:avLst/>
              </a:prstGeom>
              <a:noFill/>
              <a:ln w="9525">
                <a:solidFill>
                  <a:schemeClr val="tx1"/>
                </a:solidFill>
                <a:round/>
                <a:headEnd/>
                <a:tailEnd/>
              </a:ln>
              <a:effectLst/>
            </p:spPr>
            <p:txBody>
              <a:bodyPr/>
              <a:lstStyle/>
              <a:p>
                <a:endParaRPr lang="en-US"/>
              </a:p>
            </p:txBody>
          </p:sp>
        </p:grpSp>
        <p:sp>
          <p:nvSpPr>
            <p:cNvPr id="13355" name="Line 43"/>
            <p:cNvSpPr>
              <a:spLocks noChangeShapeType="1"/>
            </p:cNvSpPr>
            <p:nvPr/>
          </p:nvSpPr>
          <p:spPr bwMode="auto">
            <a:xfrm>
              <a:off x="4059" y="3475"/>
              <a:ext cx="0" cy="499"/>
            </a:xfrm>
            <a:prstGeom prst="line">
              <a:avLst/>
            </a:prstGeom>
            <a:noFill/>
            <a:ln w="9525">
              <a:solidFill>
                <a:schemeClr val="tx1"/>
              </a:solidFill>
              <a:round/>
              <a:headEnd/>
              <a:tailEnd/>
            </a:ln>
            <a:effectLst/>
          </p:spPr>
          <p:txBody>
            <a:bodyPr/>
            <a:lstStyle/>
            <a:p>
              <a:endParaRPr lang="en-US"/>
            </a:p>
          </p:txBody>
        </p:sp>
        <p:sp>
          <p:nvSpPr>
            <p:cNvPr id="13356" name="Line 44"/>
            <p:cNvSpPr>
              <a:spLocks noChangeShapeType="1"/>
            </p:cNvSpPr>
            <p:nvPr/>
          </p:nvSpPr>
          <p:spPr bwMode="auto">
            <a:xfrm>
              <a:off x="4558" y="3430"/>
              <a:ext cx="0" cy="590"/>
            </a:xfrm>
            <a:prstGeom prst="line">
              <a:avLst/>
            </a:prstGeom>
            <a:noFill/>
            <a:ln w="9525">
              <a:solidFill>
                <a:schemeClr val="tx1"/>
              </a:solidFill>
              <a:round/>
              <a:headEnd/>
              <a:tailEnd/>
            </a:ln>
            <a:effectLst/>
          </p:spPr>
          <p:txBody>
            <a:bodyPr/>
            <a:lstStyle/>
            <a:p>
              <a:endParaRPr lang="en-US"/>
            </a:p>
          </p:txBody>
        </p:sp>
      </p:grpSp>
      <p:grpSp>
        <p:nvGrpSpPr>
          <p:cNvPr id="13378" name="Group 66"/>
          <p:cNvGrpSpPr>
            <a:grpSpLocks/>
          </p:cNvGrpSpPr>
          <p:nvPr/>
        </p:nvGrpSpPr>
        <p:grpSpPr bwMode="auto">
          <a:xfrm>
            <a:off x="5292725" y="5229225"/>
            <a:ext cx="3240088" cy="1225550"/>
            <a:chOff x="1202" y="3249"/>
            <a:chExt cx="2041" cy="772"/>
          </a:xfrm>
        </p:grpSpPr>
        <p:grpSp>
          <p:nvGrpSpPr>
            <p:cNvPr id="13358" name="Group 46"/>
            <p:cNvGrpSpPr>
              <a:grpSpLocks/>
            </p:cNvGrpSpPr>
            <p:nvPr/>
          </p:nvGrpSpPr>
          <p:grpSpPr bwMode="auto">
            <a:xfrm>
              <a:off x="1202" y="3249"/>
              <a:ext cx="2041" cy="772"/>
              <a:chOff x="3379" y="2341"/>
              <a:chExt cx="2041" cy="772"/>
            </a:xfrm>
          </p:grpSpPr>
          <p:grpSp>
            <p:nvGrpSpPr>
              <p:cNvPr id="13359" name="Group 47"/>
              <p:cNvGrpSpPr>
                <a:grpSpLocks/>
              </p:cNvGrpSpPr>
              <p:nvPr/>
            </p:nvGrpSpPr>
            <p:grpSpPr bwMode="auto">
              <a:xfrm>
                <a:off x="3379" y="2341"/>
                <a:ext cx="2041" cy="771"/>
                <a:chOff x="3380" y="1344"/>
                <a:chExt cx="2041" cy="771"/>
              </a:xfrm>
            </p:grpSpPr>
            <p:grpSp>
              <p:nvGrpSpPr>
                <p:cNvPr id="13360" name="Group 48"/>
                <p:cNvGrpSpPr>
                  <a:grpSpLocks/>
                </p:cNvGrpSpPr>
                <p:nvPr/>
              </p:nvGrpSpPr>
              <p:grpSpPr bwMode="auto">
                <a:xfrm>
                  <a:off x="3380" y="1661"/>
                  <a:ext cx="2041" cy="91"/>
                  <a:chOff x="3379" y="1071"/>
                  <a:chExt cx="2041" cy="91"/>
                </a:xfrm>
              </p:grpSpPr>
              <p:sp>
                <p:nvSpPr>
                  <p:cNvPr id="13361" name="Line 49"/>
                  <p:cNvSpPr>
                    <a:spLocks noChangeShapeType="1"/>
                  </p:cNvSpPr>
                  <p:nvPr/>
                </p:nvSpPr>
                <p:spPr bwMode="auto">
                  <a:xfrm>
                    <a:off x="3379" y="1117"/>
                    <a:ext cx="2041" cy="0"/>
                  </a:xfrm>
                  <a:prstGeom prst="line">
                    <a:avLst/>
                  </a:prstGeom>
                  <a:noFill/>
                  <a:ln w="9525">
                    <a:solidFill>
                      <a:schemeClr val="tx1"/>
                    </a:solidFill>
                    <a:round/>
                    <a:headEnd/>
                    <a:tailEnd/>
                  </a:ln>
                  <a:effectLst/>
                </p:spPr>
                <p:txBody>
                  <a:bodyPr/>
                  <a:lstStyle/>
                  <a:p>
                    <a:endParaRPr lang="en-US"/>
                  </a:p>
                </p:txBody>
              </p:sp>
              <p:sp>
                <p:nvSpPr>
                  <p:cNvPr id="13362" name="Oval 50"/>
                  <p:cNvSpPr>
                    <a:spLocks noChangeArrowheads="1"/>
                  </p:cNvSpPr>
                  <p:nvPr/>
                </p:nvSpPr>
                <p:spPr bwMode="auto">
                  <a:xfrm>
                    <a:off x="3424" y="1071"/>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363" name="Oval 51"/>
                  <p:cNvSpPr>
                    <a:spLocks noChangeArrowheads="1"/>
                  </p:cNvSpPr>
                  <p:nvPr/>
                </p:nvSpPr>
                <p:spPr bwMode="auto">
                  <a:xfrm>
                    <a:off x="5239" y="1071"/>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grpSp>
            <p:sp>
              <p:nvSpPr>
                <p:cNvPr id="13364" name="Line 52"/>
                <p:cNvSpPr>
                  <a:spLocks noChangeShapeType="1"/>
                </p:cNvSpPr>
                <p:nvPr/>
              </p:nvSpPr>
              <p:spPr bwMode="auto">
                <a:xfrm>
                  <a:off x="4332" y="1344"/>
                  <a:ext cx="0" cy="771"/>
                </a:xfrm>
                <a:prstGeom prst="line">
                  <a:avLst/>
                </a:prstGeom>
                <a:noFill/>
                <a:ln w="9525">
                  <a:solidFill>
                    <a:schemeClr val="tx1"/>
                  </a:solidFill>
                  <a:round/>
                  <a:headEnd/>
                  <a:tailEnd/>
                </a:ln>
                <a:effectLst/>
              </p:spPr>
              <p:txBody>
                <a:bodyPr/>
                <a:lstStyle/>
                <a:p>
                  <a:endParaRPr lang="en-US"/>
                </a:p>
              </p:txBody>
            </p:sp>
          </p:grpSp>
          <p:sp>
            <p:nvSpPr>
              <p:cNvPr id="13365" name="Line 53"/>
              <p:cNvSpPr>
                <a:spLocks noChangeShapeType="1"/>
              </p:cNvSpPr>
              <p:nvPr/>
            </p:nvSpPr>
            <p:spPr bwMode="auto">
              <a:xfrm flipH="1">
                <a:off x="3470" y="2341"/>
                <a:ext cx="862" cy="363"/>
              </a:xfrm>
              <a:prstGeom prst="line">
                <a:avLst/>
              </a:prstGeom>
              <a:noFill/>
              <a:ln w="9525">
                <a:solidFill>
                  <a:schemeClr val="tx1"/>
                </a:solidFill>
                <a:round/>
                <a:headEnd/>
                <a:tailEnd/>
              </a:ln>
              <a:effectLst/>
            </p:spPr>
            <p:txBody>
              <a:bodyPr/>
              <a:lstStyle/>
              <a:p>
                <a:endParaRPr lang="en-US"/>
              </a:p>
            </p:txBody>
          </p:sp>
          <p:sp>
            <p:nvSpPr>
              <p:cNvPr id="13366" name="Line 54"/>
              <p:cNvSpPr>
                <a:spLocks noChangeShapeType="1"/>
              </p:cNvSpPr>
              <p:nvPr/>
            </p:nvSpPr>
            <p:spPr bwMode="auto">
              <a:xfrm>
                <a:off x="4332" y="2341"/>
                <a:ext cx="952" cy="363"/>
              </a:xfrm>
              <a:prstGeom prst="line">
                <a:avLst/>
              </a:prstGeom>
              <a:noFill/>
              <a:ln w="9525">
                <a:solidFill>
                  <a:schemeClr val="tx1"/>
                </a:solidFill>
                <a:round/>
                <a:headEnd/>
                <a:tailEnd/>
              </a:ln>
              <a:effectLst/>
            </p:spPr>
            <p:txBody>
              <a:bodyPr/>
              <a:lstStyle/>
              <a:p>
                <a:endParaRPr lang="en-US"/>
              </a:p>
            </p:txBody>
          </p:sp>
          <p:sp>
            <p:nvSpPr>
              <p:cNvPr id="13367" name="Line 55"/>
              <p:cNvSpPr>
                <a:spLocks noChangeShapeType="1"/>
              </p:cNvSpPr>
              <p:nvPr/>
            </p:nvSpPr>
            <p:spPr bwMode="auto">
              <a:xfrm flipH="1">
                <a:off x="4332" y="2704"/>
                <a:ext cx="952" cy="409"/>
              </a:xfrm>
              <a:prstGeom prst="line">
                <a:avLst/>
              </a:prstGeom>
              <a:noFill/>
              <a:ln w="9525">
                <a:solidFill>
                  <a:schemeClr val="tx1"/>
                </a:solidFill>
                <a:round/>
                <a:headEnd/>
                <a:tailEnd/>
              </a:ln>
              <a:effectLst/>
            </p:spPr>
            <p:txBody>
              <a:bodyPr/>
              <a:lstStyle/>
              <a:p>
                <a:endParaRPr lang="en-US"/>
              </a:p>
            </p:txBody>
          </p:sp>
          <p:sp>
            <p:nvSpPr>
              <p:cNvPr id="13368" name="Line 56"/>
              <p:cNvSpPr>
                <a:spLocks noChangeShapeType="1"/>
              </p:cNvSpPr>
              <p:nvPr/>
            </p:nvSpPr>
            <p:spPr bwMode="auto">
              <a:xfrm>
                <a:off x="3424" y="2704"/>
                <a:ext cx="908" cy="409"/>
              </a:xfrm>
              <a:prstGeom prst="line">
                <a:avLst/>
              </a:prstGeom>
              <a:noFill/>
              <a:ln w="9525">
                <a:solidFill>
                  <a:schemeClr val="tx1"/>
                </a:solidFill>
                <a:round/>
                <a:headEnd/>
                <a:tailEnd/>
              </a:ln>
              <a:effectLst/>
            </p:spPr>
            <p:txBody>
              <a:bodyPr/>
              <a:lstStyle/>
              <a:p>
                <a:endParaRPr lang="en-US"/>
              </a:p>
            </p:txBody>
          </p:sp>
        </p:grpSp>
        <p:sp>
          <p:nvSpPr>
            <p:cNvPr id="13369" name="Line 57"/>
            <p:cNvSpPr>
              <a:spLocks noChangeShapeType="1"/>
            </p:cNvSpPr>
            <p:nvPr/>
          </p:nvSpPr>
          <p:spPr bwMode="auto">
            <a:xfrm>
              <a:off x="1882" y="3385"/>
              <a:ext cx="0" cy="499"/>
            </a:xfrm>
            <a:prstGeom prst="line">
              <a:avLst/>
            </a:prstGeom>
            <a:noFill/>
            <a:ln w="9525">
              <a:solidFill>
                <a:schemeClr val="tx1"/>
              </a:solidFill>
              <a:round/>
              <a:headEnd/>
              <a:tailEnd/>
            </a:ln>
            <a:effectLst/>
          </p:spPr>
          <p:txBody>
            <a:bodyPr/>
            <a:lstStyle/>
            <a:p>
              <a:endParaRPr lang="en-US"/>
            </a:p>
          </p:txBody>
        </p:sp>
        <p:sp>
          <p:nvSpPr>
            <p:cNvPr id="13370" name="Line 58"/>
            <p:cNvSpPr>
              <a:spLocks noChangeShapeType="1"/>
            </p:cNvSpPr>
            <p:nvPr/>
          </p:nvSpPr>
          <p:spPr bwMode="auto">
            <a:xfrm>
              <a:off x="2381" y="3340"/>
              <a:ext cx="0" cy="590"/>
            </a:xfrm>
            <a:prstGeom prst="line">
              <a:avLst/>
            </a:prstGeom>
            <a:noFill/>
            <a:ln w="9525">
              <a:solidFill>
                <a:schemeClr val="tx1"/>
              </a:solidFill>
              <a:round/>
              <a:headEnd/>
              <a:tailEnd/>
            </a:ln>
            <a:effectLst/>
          </p:spPr>
          <p:txBody>
            <a:bodyPr/>
            <a:lstStyle/>
            <a:p>
              <a:endParaRPr lang="en-US"/>
            </a:p>
          </p:txBody>
        </p:sp>
        <p:sp>
          <p:nvSpPr>
            <p:cNvPr id="13371" name="Line 59"/>
            <p:cNvSpPr>
              <a:spLocks noChangeShapeType="1"/>
            </p:cNvSpPr>
            <p:nvPr/>
          </p:nvSpPr>
          <p:spPr bwMode="auto">
            <a:xfrm flipH="1">
              <a:off x="1292" y="3385"/>
              <a:ext cx="862" cy="227"/>
            </a:xfrm>
            <a:prstGeom prst="line">
              <a:avLst/>
            </a:prstGeom>
            <a:noFill/>
            <a:ln w="9525">
              <a:solidFill>
                <a:schemeClr val="tx1"/>
              </a:solidFill>
              <a:round/>
              <a:headEnd/>
              <a:tailEnd/>
            </a:ln>
            <a:effectLst/>
          </p:spPr>
          <p:txBody>
            <a:bodyPr/>
            <a:lstStyle/>
            <a:p>
              <a:endParaRPr lang="en-US"/>
            </a:p>
          </p:txBody>
        </p:sp>
        <p:sp>
          <p:nvSpPr>
            <p:cNvPr id="13372" name="Line 60"/>
            <p:cNvSpPr>
              <a:spLocks noChangeShapeType="1"/>
            </p:cNvSpPr>
            <p:nvPr/>
          </p:nvSpPr>
          <p:spPr bwMode="auto">
            <a:xfrm flipH="1">
              <a:off x="1292" y="3521"/>
              <a:ext cx="862" cy="91"/>
            </a:xfrm>
            <a:prstGeom prst="line">
              <a:avLst/>
            </a:prstGeom>
            <a:noFill/>
            <a:ln w="9525">
              <a:solidFill>
                <a:schemeClr val="tx1"/>
              </a:solidFill>
              <a:round/>
              <a:headEnd/>
              <a:tailEnd/>
            </a:ln>
            <a:effectLst/>
          </p:spPr>
          <p:txBody>
            <a:bodyPr/>
            <a:lstStyle/>
            <a:p>
              <a:endParaRPr lang="en-US"/>
            </a:p>
          </p:txBody>
        </p:sp>
        <p:sp>
          <p:nvSpPr>
            <p:cNvPr id="13373" name="Line 61"/>
            <p:cNvSpPr>
              <a:spLocks noChangeShapeType="1"/>
            </p:cNvSpPr>
            <p:nvPr/>
          </p:nvSpPr>
          <p:spPr bwMode="auto">
            <a:xfrm flipH="1" flipV="1">
              <a:off x="1292" y="3612"/>
              <a:ext cx="862" cy="90"/>
            </a:xfrm>
            <a:prstGeom prst="line">
              <a:avLst/>
            </a:prstGeom>
            <a:noFill/>
            <a:ln w="9525">
              <a:solidFill>
                <a:schemeClr val="tx1"/>
              </a:solidFill>
              <a:round/>
              <a:headEnd/>
              <a:tailEnd/>
            </a:ln>
            <a:effectLst/>
          </p:spPr>
          <p:txBody>
            <a:bodyPr/>
            <a:lstStyle/>
            <a:p>
              <a:endParaRPr lang="en-US"/>
            </a:p>
          </p:txBody>
        </p:sp>
        <p:sp>
          <p:nvSpPr>
            <p:cNvPr id="13374" name="Line 62"/>
            <p:cNvSpPr>
              <a:spLocks noChangeShapeType="1"/>
            </p:cNvSpPr>
            <p:nvPr/>
          </p:nvSpPr>
          <p:spPr bwMode="auto">
            <a:xfrm flipH="1" flipV="1">
              <a:off x="1292" y="3612"/>
              <a:ext cx="862" cy="181"/>
            </a:xfrm>
            <a:prstGeom prst="line">
              <a:avLst/>
            </a:prstGeom>
            <a:noFill/>
            <a:ln w="9525">
              <a:solidFill>
                <a:schemeClr val="tx1"/>
              </a:solidFill>
              <a:round/>
              <a:headEnd/>
              <a:tailEnd/>
            </a:ln>
            <a:effectLst/>
          </p:spPr>
          <p:txBody>
            <a:bodyPr/>
            <a:lstStyle/>
            <a:p>
              <a:endParaRPr lang="en-US"/>
            </a:p>
          </p:txBody>
        </p:sp>
        <p:sp>
          <p:nvSpPr>
            <p:cNvPr id="13375" name="Line 63"/>
            <p:cNvSpPr>
              <a:spLocks noChangeShapeType="1"/>
            </p:cNvSpPr>
            <p:nvPr/>
          </p:nvSpPr>
          <p:spPr bwMode="auto">
            <a:xfrm flipV="1">
              <a:off x="1973" y="3838"/>
              <a:ext cx="0" cy="91"/>
            </a:xfrm>
            <a:prstGeom prst="line">
              <a:avLst/>
            </a:prstGeom>
            <a:noFill/>
            <a:ln w="9525">
              <a:solidFill>
                <a:schemeClr val="tx1"/>
              </a:solidFill>
              <a:round/>
              <a:headEnd/>
              <a:tailEnd/>
            </a:ln>
            <a:effectLst/>
          </p:spPr>
          <p:txBody>
            <a:bodyPr/>
            <a:lstStyle/>
            <a:p>
              <a:endParaRPr lang="en-US"/>
            </a:p>
          </p:txBody>
        </p:sp>
        <p:sp>
          <p:nvSpPr>
            <p:cNvPr id="13376" name="Line 64"/>
            <p:cNvSpPr>
              <a:spLocks noChangeShapeType="1"/>
            </p:cNvSpPr>
            <p:nvPr/>
          </p:nvSpPr>
          <p:spPr bwMode="auto">
            <a:xfrm flipH="1" flipV="1">
              <a:off x="1292" y="3612"/>
              <a:ext cx="862" cy="272"/>
            </a:xfrm>
            <a:prstGeom prst="line">
              <a:avLst/>
            </a:prstGeom>
            <a:noFill/>
            <a:ln w="9525">
              <a:solidFill>
                <a:schemeClr val="tx1"/>
              </a:solidFill>
              <a:round/>
              <a:headEnd/>
              <a:tailEnd/>
            </a:ln>
            <a:effectLst/>
          </p:spPr>
          <p:txBody>
            <a:bodyPr/>
            <a:lstStyle/>
            <a:p>
              <a:endParaRPr lang="en-US"/>
            </a:p>
          </p:txBody>
        </p:sp>
        <p:sp>
          <p:nvSpPr>
            <p:cNvPr id="13377" name="Line 65"/>
            <p:cNvSpPr>
              <a:spLocks noChangeShapeType="1"/>
            </p:cNvSpPr>
            <p:nvPr/>
          </p:nvSpPr>
          <p:spPr bwMode="auto">
            <a:xfrm>
              <a:off x="2064" y="3838"/>
              <a:ext cx="0" cy="136"/>
            </a:xfrm>
            <a:prstGeom prst="line">
              <a:avLst/>
            </a:prstGeom>
            <a:noFill/>
            <a:ln w="9525">
              <a:solidFill>
                <a:schemeClr val="tx1"/>
              </a:solidFill>
              <a:round/>
              <a:headEnd/>
              <a:tailEnd/>
            </a:ln>
            <a:effectLst/>
          </p:spPr>
          <p:txBody>
            <a:bodyPr/>
            <a:lstStyle/>
            <a:p>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a:srcRect l="12354" t="49023" r="56641" b="30316"/>
          <a:stretch>
            <a:fillRect/>
          </a:stretch>
        </p:blipFill>
        <p:spPr bwMode="auto">
          <a:xfrm>
            <a:off x="684213" y="1916113"/>
            <a:ext cx="3024187" cy="1511300"/>
          </a:xfrm>
          <a:prstGeom prst="rect">
            <a:avLst/>
          </a:prstGeom>
          <a:noFill/>
          <a:ln w="9525">
            <a:noFill/>
            <a:miter lim="800000"/>
            <a:headEnd/>
            <a:tailEnd/>
          </a:ln>
          <a:effectLst/>
        </p:spPr>
      </p:pic>
      <p:sp>
        <p:nvSpPr>
          <p:cNvPr id="15365" name="Text Box 5"/>
          <p:cNvSpPr txBox="1">
            <a:spLocks noChangeArrowheads="1"/>
          </p:cNvSpPr>
          <p:nvPr/>
        </p:nvSpPr>
        <p:spPr bwMode="auto">
          <a:xfrm>
            <a:off x="539750" y="333375"/>
            <a:ext cx="7777163" cy="1187450"/>
          </a:xfrm>
          <a:prstGeom prst="rect">
            <a:avLst/>
          </a:prstGeom>
          <a:noFill/>
          <a:ln w="9525">
            <a:noFill/>
            <a:miter lim="800000"/>
            <a:headEnd/>
            <a:tailEnd/>
          </a:ln>
          <a:effectLst/>
        </p:spPr>
        <p:txBody>
          <a:bodyPr>
            <a:spAutoFit/>
          </a:bodyPr>
          <a:lstStyle/>
          <a:p>
            <a:pPr algn="ctr">
              <a:spcBef>
                <a:spcPct val="50000"/>
              </a:spcBef>
            </a:pPr>
            <a:r>
              <a:rPr lang="en-GB" altLang="zh-CN" sz="2400">
                <a:solidFill>
                  <a:srgbClr val="CC0099"/>
                </a:solidFill>
                <a:latin typeface="Comic Sans MS" pitchFamily="66" charset="0"/>
                <a:ea typeface="宋体" pitchFamily="2" charset="-122"/>
              </a:rPr>
              <a:t>Task: </a:t>
            </a:r>
            <a:r>
              <a:rPr lang="en-GB" altLang="zh-CN" sz="2400">
                <a:latin typeface="Comic Sans MS" pitchFamily="66" charset="0"/>
                <a:ea typeface="宋体" pitchFamily="2" charset="-122"/>
              </a:rPr>
              <a:t>Follow the instructions from </a:t>
            </a:r>
            <a:r>
              <a:rPr lang="en-GB" altLang="zh-CN" sz="2400">
                <a:latin typeface="Comic Sans MS" pitchFamily="66" charset="0"/>
                <a:ea typeface="宋体" pitchFamily="2" charset="-122"/>
                <a:hlinkClick r:id="rId3"/>
              </a:rPr>
              <a:t>www.technologystudent.com/designpro/perhous2.htm</a:t>
            </a:r>
            <a:r>
              <a:rPr lang="en-GB" altLang="zh-CN" sz="2400">
                <a:latin typeface="Comic Sans MS" pitchFamily="66" charset="0"/>
                <a:ea typeface="宋体" pitchFamily="2" charset="-122"/>
              </a:rPr>
              <a:t> to draw this house in 2 point perspective.</a:t>
            </a:r>
          </a:p>
        </p:txBody>
      </p:sp>
      <p:pic>
        <p:nvPicPr>
          <p:cNvPr id="15366" name="Picture 6" descr="j0339162"/>
          <p:cNvPicPr>
            <a:picLocks noChangeAspect="1" noChangeArrowheads="1"/>
          </p:cNvPicPr>
          <p:nvPr/>
        </p:nvPicPr>
        <p:blipFill>
          <a:blip r:embed="rId4"/>
          <a:srcRect/>
          <a:stretch>
            <a:fillRect/>
          </a:stretch>
        </p:blipFill>
        <p:spPr bwMode="auto">
          <a:xfrm>
            <a:off x="4859338" y="1916113"/>
            <a:ext cx="636587" cy="635000"/>
          </a:xfrm>
          <a:prstGeom prst="rect">
            <a:avLst/>
          </a:prstGeom>
          <a:noFill/>
        </p:spPr>
      </p:pic>
      <p:sp>
        <p:nvSpPr>
          <p:cNvPr id="15367" name="Text Box 7"/>
          <p:cNvSpPr txBox="1">
            <a:spLocks noChangeArrowheads="1"/>
          </p:cNvSpPr>
          <p:nvPr/>
        </p:nvSpPr>
        <p:spPr bwMode="auto">
          <a:xfrm>
            <a:off x="5724525" y="2060575"/>
            <a:ext cx="2592388" cy="4291013"/>
          </a:xfrm>
          <a:prstGeom prst="rect">
            <a:avLst/>
          </a:prstGeom>
          <a:noFill/>
          <a:ln w="9525">
            <a:noFill/>
            <a:miter lim="800000"/>
            <a:headEnd/>
            <a:tailEnd/>
          </a:ln>
          <a:effectLst/>
        </p:spPr>
        <p:txBody>
          <a:bodyPr>
            <a:spAutoFit/>
          </a:bodyPr>
          <a:lstStyle/>
          <a:p>
            <a:pPr>
              <a:spcBef>
                <a:spcPct val="50000"/>
              </a:spcBef>
              <a:buClr>
                <a:schemeClr val="tx1"/>
              </a:buClr>
              <a:buSzPct val="125000"/>
              <a:buFont typeface="Comic Sans MS" pitchFamily="66" charset="0"/>
              <a:buChar char="•"/>
            </a:pPr>
            <a:r>
              <a:rPr lang="zh-CN" altLang="en-GB" sz="2400">
                <a:solidFill>
                  <a:srgbClr val="CC0099"/>
                </a:solidFill>
                <a:latin typeface="Comic Sans MS" pitchFamily="66" charset="0"/>
                <a:ea typeface="宋体" pitchFamily="2" charset="-122"/>
              </a:rPr>
              <a:t> </a:t>
            </a:r>
            <a:r>
              <a:rPr lang="en-GB" altLang="zh-CN" sz="2400">
                <a:solidFill>
                  <a:srgbClr val="CC0099"/>
                </a:solidFill>
                <a:latin typeface="Comic Sans MS" pitchFamily="66" charset="0"/>
                <a:ea typeface="宋体" pitchFamily="2" charset="-122"/>
              </a:rPr>
              <a:t>Add a fence</a:t>
            </a:r>
            <a:br>
              <a:rPr lang="en-GB" altLang="zh-CN" sz="2400">
                <a:solidFill>
                  <a:srgbClr val="CC0099"/>
                </a:solidFill>
                <a:latin typeface="Comic Sans MS" pitchFamily="66" charset="0"/>
                <a:ea typeface="宋体" pitchFamily="2" charset="-122"/>
              </a:rPr>
            </a:br>
            <a:endParaRPr lang="en-GB" altLang="zh-CN" sz="2400">
              <a:solidFill>
                <a:srgbClr val="CC0099"/>
              </a:solidFill>
              <a:latin typeface="Comic Sans MS" pitchFamily="66" charset="0"/>
              <a:ea typeface="宋体" pitchFamily="2" charset="-122"/>
            </a:endParaRPr>
          </a:p>
          <a:p>
            <a:pPr>
              <a:spcBef>
                <a:spcPct val="50000"/>
              </a:spcBef>
              <a:buClr>
                <a:schemeClr val="tx1"/>
              </a:buClr>
              <a:buSzPct val="125000"/>
              <a:buFont typeface="Comic Sans MS" pitchFamily="66" charset="0"/>
              <a:buChar char="•"/>
            </a:pPr>
            <a:r>
              <a:rPr lang="en-GB" altLang="zh-CN" sz="2400">
                <a:solidFill>
                  <a:srgbClr val="CC0099"/>
                </a:solidFill>
                <a:latin typeface="Comic Sans MS" pitchFamily="66" charset="0"/>
                <a:ea typeface="宋体" pitchFamily="2" charset="-122"/>
              </a:rPr>
              <a:t> Add sky</a:t>
            </a:r>
            <a:br>
              <a:rPr lang="en-GB" altLang="zh-CN" sz="2400">
                <a:solidFill>
                  <a:srgbClr val="CC0099"/>
                </a:solidFill>
                <a:latin typeface="Comic Sans MS" pitchFamily="66" charset="0"/>
                <a:ea typeface="宋体" pitchFamily="2" charset="-122"/>
              </a:rPr>
            </a:br>
            <a:endParaRPr lang="en-GB" altLang="zh-CN" sz="2400">
              <a:solidFill>
                <a:srgbClr val="CC0099"/>
              </a:solidFill>
              <a:latin typeface="Comic Sans MS" pitchFamily="66" charset="0"/>
              <a:ea typeface="宋体" pitchFamily="2" charset="-122"/>
            </a:endParaRPr>
          </a:p>
          <a:p>
            <a:pPr>
              <a:spcBef>
                <a:spcPct val="50000"/>
              </a:spcBef>
              <a:buClr>
                <a:schemeClr val="tx1"/>
              </a:buClr>
              <a:buSzPct val="125000"/>
              <a:buFont typeface="Comic Sans MS" pitchFamily="66" charset="0"/>
              <a:buChar char="•"/>
            </a:pPr>
            <a:r>
              <a:rPr lang="en-GB" altLang="zh-CN" sz="2400">
                <a:solidFill>
                  <a:srgbClr val="CC0099"/>
                </a:solidFill>
                <a:latin typeface="Comic Sans MS" pitchFamily="66" charset="0"/>
                <a:ea typeface="宋体" pitchFamily="2" charset="-122"/>
              </a:rPr>
              <a:t>Add curtains</a:t>
            </a:r>
            <a:br>
              <a:rPr lang="en-GB" altLang="zh-CN" sz="2400">
                <a:solidFill>
                  <a:srgbClr val="CC0099"/>
                </a:solidFill>
                <a:latin typeface="Comic Sans MS" pitchFamily="66" charset="0"/>
                <a:ea typeface="宋体" pitchFamily="2" charset="-122"/>
              </a:rPr>
            </a:br>
            <a:endParaRPr lang="en-GB" altLang="zh-CN" sz="2400">
              <a:solidFill>
                <a:srgbClr val="CC0099"/>
              </a:solidFill>
              <a:latin typeface="Comic Sans MS" pitchFamily="66" charset="0"/>
              <a:ea typeface="宋体" pitchFamily="2" charset="-122"/>
            </a:endParaRPr>
          </a:p>
          <a:p>
            <a:pPr>
              <a:spcBef>
                <a:spcPct val="50000"/>
              </a:spcBef>
              <a:buClr>
                <a:schemeClr val="tx1"/>
              </a:buClr>
              <a:buSzPct val="125000"/>
              <a:buFont typeface="Comic Sans MS" pitchFamily="66" charset="0"/>
              <a:buChar char="•"/>
            </a:pPr>
            <a:r>
              <a:rPr lang="en-GB" altLang="zh-CN" sz="2400">
                <a:solidFill>
                  <a:srgbClr val="CC0099"/>
                </a:solidFill>
                <a:latin typeface="Comic Sans MS" pitchFamily="66" charset="0"/>
                <a:ea typeface="宋体" pitchFamily="2" charset="-122"/>
              </a:rPr>
              <a:t>Add two other details to make it look like a home!</a:t>
            </a:r>
            <a:endParaRPr lang="en-GB" altLang="zh-CN" sz="2400">
              <a:latin typeface="Comic Sans MS" pitchFamily="66" charset="0"/>
              <a:ea typeface="宋体" pitchFamily="2" charset="-122"/>
            </a:endParaRPr>
          </a:p>
        </p:txBody>
      </p:sp>
      <p:pic>
        <p:nvPicPr>
          <p:cNvPr id="15368" name="Picture 8" descr="j0346451"/>
          <p:cNvPicPr>
            <a:picLocks noChangeAspect="1" noChangeArrowheads="1"/>
          </p:cNvPicPr>
          <p:nvPr/>
        </p:nvPicPr>
        <p:blipFill>
          <a:blip r:embed="rId5"/>
          <a:srcRect/>
          <a:stretch>
            <a:fillRect/>
          </a:stretch>
        </p:blipFill>
        <p:spPr bwMode="auto">
          <a:xfrm>
            <a:off x="4859338" y="2852738"/>
            <a:ext cx="576262" cy="576262"/>
          </a:xfrm>
          <a:prstGeom prst="rect">
            <a:avLst/>
          </a:prstGeom>
          <a:noFill/>
        </p:spPr>
      </p:pic>
      <p:pic>
        <p:nvPicPr>
          <p:cNvPr id="15369" name="Picture 9" descr="j0280908"/>
          <p:cNvPicPr>
            <a:picLocks noChangeAspect="1" noChangeArrowheads="1"/>
          </p:cNvPicPr>
          <p:nvPr/>
        </p:nvPicPr>
        <p:blipFill>
          <a:blip r:embed="rId6"/>
          <a:srcRect/>
          <a:stretch>
            <a:fillRect/>
          </a:stretch>
        </p:blipFill>
        <p:spPr bwMode="auto">
          <a:xfrm>
            <a:off x="4859338" y="3860800"/>
            <a:ext cx="633412" cy="566738"/>
          </a:xfrm>
          <a:prstGeom prst="rect">
            <a:avLst/>
          </a:prstGeom>
          <a:noFill/>
        </p:spPr>
      </p:pic>
      <p:pic>
        <p:nvPicPr>
          <p:cNvPr id="15370" name="Picture 10" descr="j0238191"/>
          <p:cNvPicPr>
            <a:picLocks noChangeAspect="1" noChangeArrowheads="1"/>
          </p:cNvPicPr>
          <p:nvPr/>
        </p:nvPicPr>
        <p:blipFill>
          <a:blip r:embed="rId7"/>
          <a:srcRect/>
          <a:stretch>
            <a:fillRect/>
          </a:stretch>
        </p:blipFill>
        <p:spPr bwMode="auto">
          <a:xfrm>
            <a:off x="4787900" y="5013325"/>
            <a:ext cx="509588" cy="355600"/>
          </a:xfrm>
          <a:prstGeom prst="rect">
            <a:avLst/>
          </a:prstGeom>
          <a:noFill/>
        </p:spPr>
      </p:pic>
      <p:sp>
        <p:nvSpPr>
          <p:cNvPr id="15371" name="Tree"/>
          <p:cNvSpPr>
            <a:spLocks noEditPoints="1" noChangeArrowheads="1"/>
          </p:cNvSpPr>
          <p:nvPr/>
        </p:nvSpPr>
        <p:spPr bwMode="auto">
          <a:xfrm>
            <a:off x="5364163" y="4868863"/>
            <a:ext cx="400050" cy="544512"/>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pic>
        <p:nvPicPr>
          <p:cNvPr id="15372" name="Picture 12" descr="j0232671"/>
          <p:cNvPicPr>
            <a:picLocks noChangeAspect="1" noChangeArrowheads="1"/>
          </p:cNvPicPr>
          <p:nvPr/>
        </p:nvPicPr>
        <p:blipFill>
          <a:blip r:embed="rId8"/>
          <a:srcRect/>
          <a:stretch>
            <a:fillRect/>
          </a:stretch>
        </p:blipFill>
        <p:spPr bwMode="auto">
          <a:xfrm>
            <a:off x="4859338" y="5445125"/>
            <a:ext cx="311150" cy="433388"/>
          </a:xfrm>
          <a:prstGeom prst="rect">
            <a:avLst/>
          </a:prstGeom>
          <a:noFill/>
        </p:spPr>
      </p:pic>
      <p:pic>
        <p:nvPicPr>
          <p:cNvPr id="15373" name="Picture 13" descr="j0233474"/>
          <p:cNvPicPr>
            <a:picLocks noChangeAspect="1" noChangeArrowheads="1"/>
          </p:cNvPicPr>
          <p:nvPr/>
        </p:nvPicPr>
        <p:blipFill>
          <a:blip r:embed="rId9"/>
          <a:srcRect/>
          <a:stretch>
            <a:fillRect/>
          </a:stretch>
        </p:blipFill>
        <p:spPr bwMode="auto">
          <a:xfrm>
            <a:off x="4787900" y="5949950"/>
            <a:ext cx="636588" cy="196850"/>
          </a:xfrm>
          <a:prstGeom prst="rect">
            <a:avLst/>
          </a:prstGeom>
          <a:noFill/>
        </p:spPr>
      </p:pic>
      <p:pic>
        <p:nvPicPr>
          <p:cNvPr id="15375" name="Picture 15" descr="bung5"/>
          <p:cNvPicPr>
            <a:picLocks noChangeAspect="1" noChangeArrowheads="1"/>
          </p:cNvPicPr>
          <p:nvPr/>
        </p:nvPicPr>
        <p:blipFill>
          <a:blip r:embed="rId10"/>
          <a:srcRect/>
          <a:stretch>
            <a:fillRect/>
          </a:stretch>
        </p:blipFill>
        <p:spPr bwMode="auto">
          <a:xfrm>
            <a:off x="395288" y="4221163"/>
            <a:ext cx="3987800" cy="187801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395288" y="333375"/>
            <a:ext cx="2447925" cy="3378200"/>
          </a:xfrm>
          <a:prstGeom prst="rect">
            <a:avLst/>
          </a:prstGeom>
          <a:noFill/>
          <a:ln w="9525">
            <a:noFill/>
            <a:miter lim="800000"/>
            <a:headEnd/>
            <a:tailEnd/>
          </a:ln>
          <a:effectLst/>
        </p:spPr>
        <p:txBody>
          <a:bodyPr anchor="ctr">
            <a:spAutoFit/>
          </a:bodyPr>
          <a:lstStyle/>
          <a:p>
            <a:r>
              <a:rPr lang="en-GB" altLang="zh-CN" sz="2400">
                <a:latin typeface="Comic Sans MS" pitchFamily="66" charset="0"/>
                <a:ea typeface="宋体" pitchFamily="2" charset="-122"/>
              </a:rPr>
              <a:t>Distant figures appear smaller but have the same shape and proportions as they would close up.</a:t>
            </a:r>
          </a:p>
          <a:p>
            <a:pPr eaLnBrk="0" hangingPunct="0"/>
            <a:r>
              <a:rPr lang="en-GB" altLang="zh-CN" sz="2400">
                <a:latin typeface="Comic Sans MS" pitchFamily="66" charset="0"/>
                <a:ea typeface="宋体" pitchFamily="2" charset="-122"/>
              </a:rPr>
              <a:t>                                               </a:t>
            </a:r>
          </a:p>
        </p:txBody>
      </p:sp>
      <p:pic>
        <p:nvPicPr>
          <p:cNvPr id="9221" name="Picture 5" descr="same Objects Smaller in the distance"/>
          <p:cNvPicPr>
            <a:picLocks noChangeAspect="1" noChangeArrowheads="1"/>
          </p:cNvPicPr>
          <p:nvPr/>
        </p:nvPicPr>
        <p:blipFill>
          <a:blip r:embed="rId2"/>
          <a:srcRect/>
          <a:stretch>
            <a:fillRect/>
          </a:stretch>
        </p:blipFill>
        <p:spPr bwMode="auto">
          <a:xfrm>
            <a:off x="3851275" y="404813"/>
            <a:ext cx="4730750" cy="3154362"/>
          </a:xfrm>
          <a:prstGeom prst="rect">
            <a:avLst/>
          </a:prstGeom>
          <a:noFill/>
        </p:spPr>
      </p:pic>
      <p:grpSp>
        <p:nvGrpSpPr>
          <p:cNvPr id="9226" name="Group 10"/>
          <p:cNvGrpSpPr>
            <a:grpSpLocks/>
          </p:cNvGrpSpPr>
          <p:nvPr/>
        </p:nvGrpSpPr>
        <p:grpSpPr bwMode="auto">
          <a:xfrm>
            <a:off x="2843213" y="3500438"/>
            <a:ext cx="5546725" cy="2997200"/>
            <a:chOff x="2154" y="2432"/>
            <a:chExt cx="3494" cy="1888"/>
          </a:xfrm>
        </p:grpSpPr>
        <p:pic>
          <p:nvPicPr>
            <p:cNvPr id="9222" name="Picture 6" descr="j0212957"/>
            <p:cNvPicPr>
              <a:picLocks noChangeAspect="1" noChangeArrowheads="1"/>
            </p:cNvPicPr>
            <p:nvPr/>
          </p:nvPicPr>
          <p:blipFill>
            <a:blip r:embed="rId3"/>
            <a:srcRect/>
            <a:stretch>
              <a:fillRect/>
            </a:stretch>
          </p:blipFill>
          <p:spPr bwMode="auto">
            <a:xfrm>
              <a:off x="3969" y="3265"/>
              <a:ext cx="1679" cy="1055"/>
            </a:xfrm>
            <a:prstGeom prst="rect">
              <a:avLst/>
            </a:prstGeom>
            <a:noFill/>
          </p:spPr>
        </p:pic>
        <p:pic>
          <p:nvPicPr>
            <p:cNvPr id="9223" name="Picture 7" descr="j0212957"/>
            <p:cNvPicPr>
              <a:picLocks noChangeAspect="1" noChangeArrowheads="1"/>
            </p:cNvPicPr>
            <p:nvPr/>
          </p:nvPicPr>
          <p:blipFill>
            <a:blip r:embed="rId3"/>
            <a:srcRect/>
            <a:stretch>
              <a:fillRect/>
            </a:stretch>
          </p:blipFill>
          <p:spPr bwMode="auto">
            <a:xfrm>
              <a:off x="2653" y="2659"/>
              <a:ext cx="499" cy="314"/>
            </a:xfrm>
            <a:prstGeom prst="rect">
              <a:avLst/>
            </a:prstGeom>
            <a:noFill/>
          </p:spPr>
        </p:pic>
        <p:sp>
          <p:nvSpPr>
            <p:cNvPr id="9224" name="Line 8"/>
            <p:cNvSpPr>
              <a:spLocks noChangeShapeType="1"/>
            </p:cNvSpPr>
            <p:nvPr/>
          </p:nvSpPr>
          <p:spPr bwMode="auto">
            <a:xfrm flipH="1" flipV="1">
              <a:off x="2154" y="2432"/>
              <a:ext cx="1860" cy="1633"/>
            </a:xfrm>
            <a:prstGeom prst="line">
              <a:avLst/>
            </a:prstGeom>
            <a:noFill/>
            <a:ln w="9525">
              <a:solidFill>
                <a:schemeClr val="tx1"/>
              </a:solidFill>
              <a:round/>
              <a:headEnd/>
              <a:tailEnd/>
            </a:ln>
            <a:effectLst/>
          </p:spPr>
          <p:txBody>
            <a:bodyPr/>
            <a:lstStyle/>
            <a:p>
              <a:endParaRPr lang="en-US"/>
            </a:p>
          </p:txBody>
        </p:sp>
        <p:sp>
          <p:nvSpPr>
            <p:cNvPr id="9225" name="Line 9"/>
            <p:cNvSpPr>
              <a:spLocks noChangeShapeType="1"/>
            </p:cNvSpPr>
            <p:nvPr/>
          </p:nvSpPr>
          <p:spPr bwMode="auto">
            <a:xfrm flipH="1" flipV="1">
              <a:off x="2154" y="2432"/>
              <a:ext cx="2767" cy="817"/>
            </a:xfrm>
            <a:prstGeom prst="line">
              <a:avLst/>
            </a:prstGeom>
            <a:noFill/>
            <a:ln w="9525">
              <a:solidFill>
                <a:schemeClr val="tx1"/>
              </a:solidFill>
              <a:round/>
              <a:headEnd/>
              <a:tailEnd/>
            </a:ln>
            <a:effectLst/>
          </p:spPr>
          <p:txBody>
            <a:bodyPr/>
            <a:lstStyle/>
            <a:p>
              <a:endParaRPr lang="en-US"/>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descr="42-15360072"/>
          <p:cNvPicPr>
            <a:picLocks noChangeAspect="1" noChangeArrowheads="1"/>
          </p:cNvPicPr>
          <p:nvPr/>
        </p:nvPicPr>
        <p:blipFill>
          <a:blip r:embed="rId2"/>
          <a:srcRect t="14845"/>
          <a:stretch>
            <a:fillRect/>
          </a:stretch>
        </p:blipFill>
        <p:spPr bwMode="auto">
          <a:xfrm>
            <a:off x="827088" y="981075"/>
            <a:ext cx="7559675" cy="4325938"/>
          </a:xfrm>
          <a:prstGeom prst="rect">
            <a:avLst/>
          </a:prstGeom>
          <a:noFill/>
        </p:spPr>
      </p:pic>
      <p:sp>
        <p:nvSpPr>
          <p:cNvPr id="7176" name="WordArt 8"/>
          <p:cNvSpPr>
            <a:spLocks noChangeArrowheads="1" noChangeShapeType="1" noTextEdit="1"/>
          </p:cNvSpPr>
          <p:nvPr/>
        </p:nvSpPr>
        <p:spPr bwMode="auto">
          <a:xfrm>
            <a:off x="1619250" y="1268413"/>
            <a:ext cx="5705475"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It's a long road home...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perspective-box_on_road"/>
          <p:cNvPicPr>
            <a:picLocks noChangeAspect="1" noChangeArrowheads="1"/>
          </p:cNvPicPr>
          <p:nvPr/>
        </p:nvPicPr>
        <p:blipFill>
          <a:blip r:embed="rId2"/>
          <a:srcRect/>
          <a:stretch>
            <a:fillRect/>
          </a:stretch>
        </p:blipFill>
        <p:spPr bwMode="auto">
          <a:xfrm>
            <a:off x="2047875" y="1514475"/>
            <a:ext cx="5048250" cy="3829050"/>
          </a:xfrm>
          <a:prstGeom prst="rect">
            <a:avLst/>
          </a:prstGeom>
          <a:noFill/>
        </p:spPr>
      </p:pic>
      <p:sp>
        <p:nvSpPr>
          <p:cNvPr id="6150" name="Text Box 6"/>
          <p:cNvSpPr txBox="1">
            <a:spLocks noChangeArrowheads="1"/>
          </p:cNvSpPr>
          <p:nvPr/>
        </p:nvSpPr>
        <p:spPr bwMode="auto">
          <a:xfrm>
            <a:off x="755650" y="476250"/>
            <a:ext cx="7777163" cy="1187450"/>
          </a:xfrm>
          <a:prstGeom prst="rect">
            <a:avLst/>
          </a:prstGeom>
          <a:noFill/>
          <a:ln w="9525">
            <a:noFill/>
            <a:miter lim="800000"/>
            <a:headEnd/>
            <a:tailEnd/>
          </a:ln>
          <a:effectLst/>
        </p:spPr>
        <p:txBody>
          <a:bodyPr>
            <a:spAutoFit/>
          </a:bodyPr>
          <a:lstStyle/>
          <a:p>
            <a:pPr>
              <a:spcBef>
                <a:spcPct val="50000"/>
              </a:spcBef>
            </a:pPr>
            <a:r>
              <a:rPr lang="en-GB" altLang="zh-CN" sz="2400">
                <a:solidFill>
                  <a:srgbClr val="CC0099"/>
                </a:solidFill>
                <a:latin typeface="Comic Sans MS" pitchFamily="66" charset="0"/>
                <a:ea typeface="宋体" pitchFamily="2" charset="-122"/>
              </a:rPr>
              <a:t>Task:</a:t>
            </a:r>
            <a:r>
              <a:rPr lang="en-GB" altLang="zh-CN" sz="2400">
                <a:latin typeface="Comic Sans MS" pitchFamily="66" charset="0"/>
                <a:ea typeface="宋体" pitchFamily="2" charset="-122"/>
              </a:rPr>
              <a:t> Draw a road in one point perspective. It should disappear into the horizon and be divided in two so cars can travel on both sides.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 Box 6"/>
          <p:cNvSpPr txBox="1">
            <a:spLocks noChangeArrowheads="1"/>
          </p:cNvSpPr>
          <p:nvPr/>
        </p:nvSpPr>
        <p:spPr bwMode="auto">
          <a:xfrm>
            <a:off x="179388" y="404813"/>
            <a:ext cx="2592387" cy="7577137"/>
          </a:xfrm>
          <a:prstGeom prst="rect">
            <a:avLst/>
          </a:prstGeom>
          <a:noFill/>
          <a:ln w="9525">
            <a:noFill/>
            <a:miter lim="800000"/>
            <a:headEnd/>
            <a:tailEnd/>
          </a:ln>
          <a:effectLst/>
        </p:spPr>
        <p:txBody>
          <a:bodyPr>
            <a:spAutoFit/>
          </a:bodyPr>
          <a:lstStyle/>
          <a:p>
            <a:pPr>
              <a:spcBef>
                <a:spcPct val="50000"/>
              </a:spcBef>
            </a:pPr>
            <a:r>
              <a:rPr lang="en-GB" altLang="zh-CN" sz="2400">
                <a:solidFill>
                  <a:srgbClr val="CC0099"/>
                </a:solidFill>
                <a:latin typeface="Comic Sans MS" pitchFamily="66" charset="0"/>
                <a:ea typeface="宋体" pitchFamily="2" charset="-122"/>
              </a:rPr>
              <a:t>Task:</a:t>
            </a:r>
            <a:r>
              <a:rPr lang="en-GB" altLang="zh-CN" sz="2400">
                <a:latin typeface="Comic Sans MS" pitchFamily="66" charset="0"/>
                <a:ea typeface="宋体" pitchFamily="2" charset="-122"/>
              </a:rPr>
              <a:t> </a:t>
            </a:r>
          </a:p>
          <a:p>
            <a:pPr>
              <a:spcBef>
                <a:spcPct val="50000"/>
              </a:spcBef>
            </a:pPr>
            <a:r>
              <a:rPr lang="en-GB" altLang="zh-CN" sz="2400">
                <a:latin typeface="Comic Sans MS" pitchFamily="66" charset="0"/>
                <a:ea typeface="宋体" pitchFamily="2" charset="-122"/>
              </a:rPr>
              <a:t>Draw the road</a:t>
            </a:r>
          </a:p>
          <a:p>
            <a:pPr>
              <a:spcBef>
                <a:spcPct val="50000"/>
              </a:spcBef>
            </a:pPr>
            <a:endParaRPr lang="en-GB" altLang="zh-CN" sz="2400">
              <a:latin typeface="Comic Sans MS" pitchFamily="66" charset="0"/>
              <a:ea typeface="宋体" pitchFamily="2" charset="-122"/>
            </a:endParaRPr>
          </a:p>
          <a:p>
            <a:pPr>
              <a:spcBef>
                <a:spcPct val="50000"/>
              </a:spcBef>
            </a:pPr>
            <a:r>
              <a:rPr lang="en-GB" altLang="zh-CN" sz="2400">
                <a:latin typeface="Comic Sans MS" pitchFamily="66" charset="0"/>
                <a:ea typeface="宋体" pitchFamily="2" charset="-122"/>
              </a:rPr>
              <a:t>Add a sky with clouds </a:t>
            </a:r>
          </a:p>
          <a:p>
            <a:pPr>
              <a:spcBef>
                <a:spcPct val="50000"/>
              </a:spcBef>
            </a:pPr>
            <a:endParaRPr lang="en-GB" altLang="zh-CN" sz="2400">
              <a:latin typeface="Comic Sans MS" pitchFamily="66" charset="0"/>
              <a:ea typeface="宋体" pitchFamily="2" charset="-122"/>
            </a:endParaRPr>
          </a:p>
          <a:p>
            <a:pPr>
              <a:spcBef>
                <a:spcPct val="50000"/>
              </a:spcBef>
            </a:pPr>
            <a:r>
              <a:rPr lang="en-GB" altLang="zh-CN" sz="2400">
                <a:latin typeface="Comic Sans MS" pitchFamily="66" charset="0"/>
                <a:ea typeface="宋体" pitchFamily="2" charset="-122"/>
              </a:rPr>
              <a:t>and some grass on the verge of the road</a:t>
            </a:r>
          </a:p>
          <a:p>
            <a:pPr>
              <a:spcBef>
                <a:spcPct val="50000"/>
              </a:spcBef>
            </a:pPr>
            <a:endParaRPr lang="en-GB" altLang="zh-CN" sz="2400">
              <a:latin typeface="Comic Sans MS" pitchFamily="66" charset="0"/>
              <a:ea typeface="宋体" pitchFamily="2" charset="-122"/>
            </a:endParaRPr>
          </a:p>
          <a:p>
            <a:pPr>
              <a:spcBef>
                <a:spcPct val="50000"/>
              </a:spcBef>
            </a:pPr>
            <a:endParaRPr lang="en-GB" altLang="zh-CN" sz="2400">
              <a:latin typeface="Comic Sans MS" pitchFamily="66" charset="0"/>
              <a:ea typeface="宋体" pitchFamily="2" charset="-122"/>
            </a:endParaRPr>
          </a:p>
          <a:p>
            <a:pPr>
              <a:spcBef>
                <a:spcPct val="50000"/>
              </a:spcBef>
            </a:pPr>
            <a:r>
              <a:rPr lang="en-GB" altLang="zh-CN" sz="2400">
                <a:latin typeface="Comic Sans MS" pitchFamily="66" charset="0"/>
                <a:ea typeface="宋体" pitchFamily="2" charset="-122"/>
              </a:rPr>
              <a:t>Add some trees</a:t>
            </a:r>
          </a:p>
          <a:p>
            <a:pPr>
              <a:spcBef>
                <a:spcPct val="50000"/>
              </a:spcBef>
            </a:pPr>
            <a:endParaRPr lang="en-GB" altLang="zh-CN" sz="2400">
              <a:latin typeface="Comic Sans MS" pitchFamily="66" charset="0"/>
              <a:ea typeface="宋体" pitchFamily="2" charset="-122"/>
            </a:endParaRPr>
          </a:p>
          <a:p>
            <a:pPr>
              <a:spcBef>
                <a:spcPct val="50000"/>
              </a:spcBef>
            </a:pPr>
            <a:endParaRPr lang="en-GB" altLang="zh-CN" sz="2400">
              <a:latin typeface="Comic Sans MS" pitchFamily="66" charset="0"/>
              <a:ea typeface="宋体" pitchFamily="2" charset="-122"/>
            </a:endParaRPr>
          </a:p>
          <a:p>
            <a:pPr>
              <a:spcBef>
                <a:spcPct val="50000"/>
              </a:spcBef>
            </a:pPr>
            <a:endParaRPr lang="zh-CN" altLang="en-GB" sz="2400">
              <a:latin typeface="Comic Sans MS" pitchFamily="66" charset="0"/>
              <a:ea typeface="宋体" pitchFamily="2" charset="-122"/>
            </a:endParaRPr>
          </a:p>
        </p:txBody>
      </p:sp>
      <p:pic>
        <p:nvPicPr>
          <p:cNvPr id="8199" name="Picture 7" descr="j0346451"/>
          <p:cNvPicPr>
            <a:picLocks noChangeAspect="1" noChangeArrowheads="1"/>
          </p:cNvPicPr>
          <p:nvPr/>
        </p:nvPicPr>
        <p:blipFill>
          <a:blip r:embed="rId2"/>
          <a:srcRect/>
          <a:stretch>
            <a:fillRect/>
          </a:stretch>
        </p:blipFill>
        <p:spPr bwMode="auto">
          <a:xfrm>
            <a:off x="2555875" y="2060575"/>
            <a:ext cx="576263" cy="576263"/>
          </a:xfrm>
          <a:prstGeom prst="rect">
            <a:avLst/>
          </a:prstGeom>
          <a:noFill/>
        </p:spPr>
      </p:pic>
      <p:pic>
        <p:nvPicPr>
          <p:cNvPr id="8201" name="Picture 9" descr="j0287502"/>
          <p:cNvPicPr>
            <a:picLocks noChangeAspect="1" noChangeArrowheads="1"/>
          </p:cNvPicPr>
          <p:nvPr/>
        </p:nvPicPr>
        <p:blipFill>
          <a:blip r:embed="rId3"/>
          <a:srcRect/>
          <a:stretch>
            <a:fillRect/>
          </a:stretch>
        </p:blipFill>
        <p:spPr bwMode="auto">
          <a:xfrm>
            <a:off x="2339975" y="4221163"/>
            <a:ext cx="915988" cy="869950"/>
          </a:xfrm>
          <a:prstGeom prst="rect">
            <a:avLst/>
          </a:prstGeom>
          <a:noFill/>
        </p:spPr>
      </p:pic>
      <p:pic>
        <p:nvPicPr>
          <p:cNvPr id="8203" name="Picture 11" descr="fig1"/>
          <p:cNvPicPr>
            <a:picLocks noChangeAspect="1" noChangeArrowheads="1"/>
          </p:cNvPicPr>
          <p:nvPr/>
        </p:nvPicPr>
        <p:blipFill>
          <a:blip r:embed="rId4"/>
          <a:srcRect/>
          <a:stretch>
            <a:fillRect/>
          </a:stretch>
        </p:blipFill>
        <p:spPr bwMode="auto">
          <a:xfrm>
            <a:off x="3708400" y="1196975"/>
            <a:ext cx="4765675" cy="3351213"/>
          </a:xfrm>
          <a:prstGeom prst="rect">
            <a:avLst/>
          </a:prstGeom>
          <a:noFill/>
        </p:spPr>
      </p:pic>
      <p:pic>
        <p:nvPicPr>
          <p:cNvPr id="8204" name="Picture 12" descr="j0215339"/>
          <p:cNvPicPr>
            <a:picLocks noChangeAspect="1" noChangeArrowheads="1"/>
          </p:cNvPicPr>
          <p:nvPr/>
        </p:nvPicPr>
        <p:blipFill>
          <a:blip r:embed="rId5"/>
          <a:srcRect/>
          <a:stretch>
            <a:fillRect/>
          </a:stretch>
        </p:blipFill>
        <p:spPr bwMode="auto">
          <a:xfrm>
            <a:off x="2843213" y="5707063"/>
            <a:ext cx="814387" cy="1150937"/>
          </a:xfrm>
          <a:prstGeom prst="rect">
            <a:avLst/>
          </a:prstGeom>
          <a:noFill/>
        </p:spPr>
      </p:pic>
      <p:sp>
        <p:nvSpPr>
          <p:cNvPr id="8205" name="AutoShape 13"/>
          <p:cNvSpPr>
            <a:spLocks noChangeArrowheads="1"/>
          </p:cNvSpPr>
          <p:nvPr/>
        </p:nvSpPr>
        <p:spPr bwMode="auto">
          <a:xfrm>
            <a:off x="5795963" y="1341438"/>
            <a:ext cx="576262" cy="358775"/>
          </a:xfrm>
          <a:prstGeom prst="cloudCallout">
            <a:avLst>
              <a:gd name="adj1" fmla="val -43750"/>
              <a:gd name="adj2" fmla="val 70000"/>
            </a:avLst>
          </a:prstGeom>
          <a:solidFill>
            <a:schemeClr val="accent1"/>
          </a:solidFill>
          <a:ln w="9525">
            <a:solidFill>
              <a:schemeClr val="tx1"/>
            </a:solidFill>
            <a:round/>
            <a:headEnd/>
            <a:tailEnd/>
          </a:ln>
          <a:effectLst/>
        </p:spPr>
        <p:txBody>
          <a:bodyPr/>
          <a:lstStyle/>
          <a:p>
            <a:pPr algn="ctr"/>
            <a:endParaRPr lang="zh-CN" altLang="en-US">
              <a:ea typeface="宋体"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WordArt 7"/>
          <p:cNvSpPr>
            <a:spLocks noChangeArrowheads="1" noChangeShapeType="1" noTextEdit="1"/>
          </p:cNvSpPr>
          <p:nvPr/>
        </p:nvSpPr>
        <p:spPr bwMode="auto">
          <a:xfrm>
            <a:off x="0" y="188913"/>
            <a:ext cx="8801100" cy="132873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latin typeface="Arial Black"/>
              </a:rPr>
              <a:t>Examples of </a:t>
            </a:r>
          </a:p>
          <a:p>
            <a:pPr algn="ctr"/>
            <a:r>
              <a:rPr lang="en-US" sz="3600" kern="10">
                <a:ln w="9525">
                  <a:solidFill>
                    <a:srgbClr val="000000"/>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latin typeface="Arial Black"/>
              </a:rPr>
              <a:t>  one point perspective!</a:t>
            </a:r>
          </a:p>
        </p:txBody>
      </p:sp>
      <p:pic>
        <p:nvPicPr>
          <p:cNvPr id="12297" name="Picture 9" descr="53037-5767-71038-1-superman-adventures_super"/>
          <p:cNvPicPr>
            <a:picLocks noChangeAspect="1" noChangeArrowheads="1"/>
          </p:cNvPicPr>
          <p:nvPr/>
        </p:nvPicPr>
        <p:blipFill>
          <a:blip r:embed="rId2"/>
          <a:srcRect b="35976"/>
          <a:stretch>
            <a:fillRect/>
          </a:stretch>
        </p:blipFill>
        <p:spPr bwMode="auto">
          <a:xfrm>
            <a:off x="2700338" y="1844675"/>
            <a:ext cx="3486150" cy="3384550"/>
          </a:xfrm>
          <a:prstGeom prst="rect">
            <a:avLst/>
          </a:prstGeom>
          <a:noFill/>
        </p:spPr>
      </p:pic>
      <p:pic>
        <p:nvPicPr>
          <p:cNvPr id="12299" name="Picture 11" descr="superboy259"/>
          <p:cNvPicPr>
            <a:picLocks noChangeAspect="1" noChangeArrowheads="1"/>
          </p:cNvPicPr>
          <p:nvPr/>
        </p:nvPicPr>
        <p:blipFill>
          <a:blip r:embed="rId3"/>
          <a:srcRect l="4190" r="1657" b="46878"/>
          <a:stretch>
            <a:fillRect/>
          </a:stretch>
        </p:blipFill>
        <p:spPr bwMode="auto">
          <a:xfrm rot="1418429">
            <a:off x="6732588" y="1916113"/>
            <a:ext cx="2022475" cy="1749425"/>
          </a:xfrm>
          <a:prstGeom prst="rect">
            <a:avLst/>
          </a:prstGeom>
          <a:noFill/>
        </p:spPr>
      </p:pic>
      <p:pic>
        <p:nvPicPr>
          <p:cNvPr id="12300" name="Picture 12" descr="AABR002209"/>
          <p:cNvPicPr>
            <a:picLocks noChangeAspect="1" noChangeArrowheads="1"/>
          </p:cNvPicPr>
          <p:nvPr/>
        </p:nvPicPr>
        <p:blipFill>
          <a:blip r:embed="rId4"/>
          <a:srcRect/>
          <a:stretch>
            <a:fillRect/>
          </a:stretch>
        </p:blipFill>
        <p:spPr bwMode="auto">
          <a:xfrm rot="-886989">
            <a:off x="323850" y="1844675"/>
            <a:ext cx="2001838" cy="2646363"/>
          </a:xfrm>
          <a:prstGeom prst="rect">
            <a:avLst/>
          </a:prstGeom>
          <a:noFill/>
        </p:spPr>
      </p:pic>
      <p:sp>
        <p:nvSpPr>
          <p:cNvPr id="12301" name="Text Box 13"/>
          <p:cNvSpPr txBox="1">
            <a:spLocks noChangeArrowheads="1"/>
          </p:cNvSpPr>
          <p:nvPr/>
        </p:nvSpPr>
        <p:spPr bwMode="auto">
          <a:xfrm>
            <a:off x="323850" y="5670550"/>
            <a:ext cx="7777163" cy="1187450"/>
          </a:xfrm>
          <a:prstGeom prst="rect">
            <a:avLst/>
          </a:prstGeom>
          <a:noFill/>
          <a:ln w="9525">
            <a:noFill/>
            <a:miter lim="800000"/>
            <a:headEnd/>
            <a:tailEnd/>
          </a:ln>
          <a:effectLst/>
        </p:spPr>
        <p:txBody>
          <a:bodyPr>
            <a:spAutoFit/>
          </a:bodyPr>
          <a:lstStyle/>
          <a:p>
            <a:pPr algn="ctr">
              <a:spcBef>
                <a:spcPct val="50000"/>
              </a:spcBef>
            </a:pPr>
            <a:r>
              <a:rPr lang="en-GB" altLang="zh-CN" sz="2400">
                <a:solidFill>
                  <a:srgbClr val="CC0099"/>
                </a:solidFill>
                <a:latin typeface="Comic Sans MS" pitchFamily="66" charset="0"/>
                <a:ea typeface="宋体" pitchFamily="2" charset="-122"/>
              </a:rPr>
              <a:t>Task:</a:t>
            </a:r>
            <a:r>
              <a:rPr lang="en-GB" altLang="zh-CN" sz="2400">
                <a:latin typeface="Comic Sans MS" pitchFamily="66" charset="0"/>
                <a:ea typeface="宋体" pitchFamily="2" charset="-122"/>
              </a:rPr>
              <a:t> Design your own comic book front cover with a one point perspective title and a new superhero of your own invention!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perpectiveinitials_800"/>
          <p:cNvPicPr>
            <a:picLocks noChangeAspect="1" noChangeArrowheads="1"/>
          </p:cNvPicPr>
          <p:nvPr/>
        </p:nvPicPr>
        <p:blipFill>
          <a:blip r:embed="rId2"/>
          <a:srcRect/>
          <a:stretch>
            <a:fillRect/>
          </a:stretch>
        </p:blipFill>
        <p:spPr bwMode="auto">
          <a:xfrm>
            <a:off x="1619250" y="549275"/>
            <a:ext cx="5538788" cy="5054600"/>
          </a:xfrm>
          <a:prstGeom prst="rect">
            <a:avLst/>
          </a:prstGeom>
          <a:noFill/>
        </p:spPr>
      </p:pic>
      <p:sp>
        <p:nvSpPr>
          <p:cNvPr id="11271" name="Text Box 7"/>
          <p:cNvSpPr txBox="1">
            <a:spLocks noChangeArrowheads="1"/>
          </p:cNvSpPr>
          <p:nvPr/>
        </p:nvSpPr>
        <p:spPr bwMode="auto">
          <a:xfrm>
            <a:off x="323850" y="5670550"/>
            <a:ext cx="7777163" cy="822325"/>
          </a:xfrm>
          <a:prstGeom prst="rect">
            <a:avLst/>
          </a:prstGeom>
          <a:noFill/>
          <a:ln w="9525">
            <a:noFill/>
            <a:miter lim="800000"/>
            <a:headEnd/>
            <a:tailEnd/>
          </a:ln>
          <a:effectLst/>
        </p:spPr>
        <p:txBody>
          <a:bodyPr>
            <a:spAutoFit/>
          </a:bodyPr>
          <a:lstStyle/>
          <a:p>
            <a:pPr algn="ctr">
              <a:spcBef>
                <a:spcPct val="50000"/>
              </a:spcBef>
            </a:pPr>
            <a:r>
              <a:rPr lang="en-GB" altLang="zh-CN" sz="2400">
                <a:solidFill>
                  <a:srgbClr val="CC0099"/>
                </a:solidFill>
                <a:latin typeface="Comic Sans MS" pitchFamily="66" charset="0"/>
                <a:ea typeface="宋体" pitchFamily="2" charset="-122"/>
              </a:rPr>
              <a:t>Extension 1: </a:t>
            </a:r>
            <a:r>
              <a:rPr lang="en-GB" altLang="zh-CN" sz="2400">
                <a:latin typeface="Comic Sans MS" pitchFamily="66" charset="0"/>
                <a:ea typeface="宋体" pitchFamily="2" charset="-122"/>
              </a:rPr>
              <a:t>If finished draw your initials in one point perspective but going different ways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oppd11"/>
          <p:cNvPicPr>
            <a:picLocks noChangeAspect="1" noChangeArrowheads="1"/>
          </p:cNvPicPr>
          <p:nvPr/>
        </p:nvPicPr>
        <p:blipFill>
          <a:blip r:embed="rId2"/>
          <a:srcRect b="10902"/>
          <a:stretch>
            <a:fillRect/>
          </a:stretch>
        </p:blipFill>
        <p:spPr bwMode="auto">
          <a:xfrm>
            <a:off x="755650" y="404813"/>
            <a:ext cx="8064500" cy="4968875"/>
          </a:xfrm>
          <a:prstGeom prst="rect">
            <a:avLst/>
          </a:prstGeom>
          <a:noFill/>
        </p:spPr>
      </p:pic>
      <p:sp>
        <p:nvSpPr>
          <p:cNvPr id="3078" name="Text Box 6"/>
          <p:cNvSpPr txBox="1">
            <a:spLocks noChangeArrowheads="1"/>
          </p:cNvSpPr>
          <p:nvPr/>
        </p:nvSpPr>
        <p:spPr bwMode="auto">
          <a:xfrm>
            <a:off x="323850" y="5670550"/>
            <a:ext cx="7777163" cy="822325"/>
          </a:xfrm>
          <a:prstGeom prst="rect">
            <a:avLst/>
          </a:prstGeom>
          <a:noFill/>
          <a:ln w="9525">
            <a:noFill/>
            <a:miter lim="800000"/>
            <a:headEnd/>
            <a:tailEnd/>
          </a:ln>
          <a:effectLst/>
        </p:spPr>
        <p:txBody>
          <a:bodyPr>
            <a:spAutoFit/>
          </a:bodyPr>
          <a:lstStyle/>
          <a:p>
            <a:pPr algn="ctr">
              <a:spcBef>
                <a:spcPct val="50000"/>
              </a:spcBef>
            </a:pPr>
            <a:r>
              <a:rPr lang="en-GB" altLang="zh-CN" sz="2400">
                <a:solidFill>
                  <a:srgbClr val="CC0099"/>
                </a:solidFill>
                <a:latin typeface="Comic Sans MS" pitchFamily="66" charset="0"/>
                <a:ea typeface="宋体" pitchFamily="2" charset="-122"/>
              </a:rPr>
              <a:t>Extension 2: </a:t>
            </a:r>
            <a:r>
              <a:rPr lang="en-GB" altLang="zh-CN" sz="2400">
                <a:latin typeface="Comic Sans MS" pitchFamily="66" charset="0"/>
                <a:ea typeface="宋体" pitchFamily="2" charset="-122"/>
              </a:rPr>
              <a:t>If finished draw a city scene in one point perspective.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design-two_point"/>
          <p:cNvPicPr>
            <a:picLocks noChangeAspect="1" noChangeArrowheads="1"/>
          </p:cNvPicPr>
          <p:nvPr/>
        </p:nvPicPr>
        <p:blipFill>
          <a:blip r:embed="rId2"/>
          <a:srcRect/>
          <a:stretch>
            <a:fillRect/>
          </a:stretch>
        </p:blipFill>
        <p:spPr bwMode="auto">
          <a:xfrm>
            <a:off x="971550" y="1052513"/>
            <a:ext cx="6753225" cy="2846387"/>
          </a:xfrm>
          <a:prstGeom prst="rect">
            <a:avLst/>
          </a:prstGeom>
          <a:noFill/>
        </p:spPr>
      </p:pic>
      <p:sp>
        <p:nvSpPr>
          <p:cNvPr id="5126" name="Rectangle 6"/>
          <p:cNvSpPr>
            <a:spLocks noChangeArrowheads="1"/>
          </p:cNvSpPr>
          <p:nvPr/>
        </p:nvSpPr>
        <p:spPr bwMode="auto">
          <a:xfrm>
            <a:off x="395288" y="4038600"/>
            <a:ext cx="8424862" cy="2282825"/>
          </a:xfrm>
          <a:prstGeom prst="rect">
            <a:avLst/>
          </a:prstGeom>
          <a:noFill/>
          <a:ln w="9525">
            <a:noFill/>
            <a:miter lim="800000"/>
            <a:headEnd/>
            <a:tailEnd/>
          </a:ln>
          <a:effectLst/>
        </p:spPr>
        <p:txBody>
          <a:bodyPr anchor="ctr">
            <a:spAutoFit/>
          </a:bodyPr>
          <a:lstStyle/>
          <a:p>
            <a:r>
              <a:rPr lang="en-GB" altLang="zh-CN" sz="2400">
                <a:latin typeface="Comic Sans MS" pitchFamily="66" charset="0"/>
                <a:ea typeface="宋体" pitchFamily="2" charset="-122"/>
              </a:rPr>
              <a:t>Because we view most objects from an angle, and not directly from the front or sides, two-point perspective allows us to represent our world more realistically. Two Point Perspective is a much more useful drawing system than One Point Perspective. Objects drawn in two point perspective have a more natural look.</a:t>
            </a:r>
          </a:p>
        </p:txBody>
      </p:sp>
      <p:sp>
        <p:nvSpPr>
          <p:cNvPr id="5127" name="WordArt 7"/>
          <p:cNvSpPr>
            <a:spLocks noChangeArrowheads="1" noChangeShapeType="1" noTextEdit="1"/>
          </p:cNvSpPr>
          <p:nvPr/>
        </p:nvSpPr>
        <p:spPr bwMode="auto">
          <a:xfrm>
            <a:off x="1619250" y="188913"/>
            <a:ext cx="5724525"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Two point perspective.</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297</TotalTime>
  <Words>316</Words>
  <Application>Microsoft Office PowerPoint</Application>
  <PresentationFormat>On-screen Show (4:3)</PresentationFormat>
  <Paragraphs>32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宋体</vt:lpstr>
      <vt:lpstr>Comic Sans MS</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RM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kbradley437</dc:creator>
  <cp:lastModifiedBy>kbrand</cp:lastModifiedBy>
  <cp:revision>10</cp:revision>
  <dcterms:created xsi:type="dcterms:W3CDTF">2009-02-04T11:42:28Z</dcterms:created>
  <dcterms:modified xsi:type="dcterms:W3CDTF">2013-03-19T03:31:42Z</dcterms:modified>
</cp:coreProperties>
</file>