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3C2B3-4BA5-4C54-9612-1781F1EB2AE2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F537-87AC-437E-A676-57D53BCE4F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3C2B3-4BA5-4C54-9612-1781F1EB2AE2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F537-87AC-437E-A676-57D53BCE4F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3C2B3-4BA5-4C54-9612-1781F1EB2AE2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F537-87AC-437E-A676-57D53BCE4F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3C2B3-4BA5-4C54-9612-1781F1EB2AE2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F537-87AC-437E-A676-57D53BCE4F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3C2B3-4BA5-4C54-9612-1781F1EB2AE2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F537-87AC-437E-A676-57D53BCE4F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3C2B3-4BA5-4C54-9612-1781F1EB2AE2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F537-87AC-437E-A676-57D53BCE4F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3C2B3-4BA5-4C54-9612-1781F1EB2AE2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F537-87AC-437E-A676-57D53BCE4F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3C2B3-4BA5-4C54-9612-1781F1EB2AE2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F537-87AC-437E-A676-57D53BCE4F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3C2B3-4BA5-4C54-9612-1781F1EB2AE2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F537-87AC-437E-A676-57D53BCE4F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3C2B3-4BA5-4C54-9612-1781F1EB2AE2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F537-87AC-437E-A676-57D53BCE4F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3C2B3-4BA5-4C54-9612-1781F1EB2AE2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F537-87AC-437E-A676-57D53BCE4F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3C2B3-4BA5-4C54-9612-1781F1EB2AE2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DF537-87AC-437E-A676-57D53BCE4F6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National_Medal_of_Arts" TargetMode="External"/><Relationship Id="rId3" Type="http://schemas.openxmlformats.org/officeDocument/2006/relationships/hyperlink" Target="http://en.wikipedia.org/wiki/Combine_painting" TargetMode="External"/><Relationship Id="rId7" Type="http://schemas.openxmlformats.org/officeDocument/2006/relationships/hyperlink" Target="http://en.wikipedia.org/wiki/Robert_Rauschenberg" TargetMode="External"/><Relationship Id="rId2" Type="http://schemas.openxmlformats.org/officeDocument/2006/relationships/hyperlink" Target="http://en.wikipedia.org/wiki/Pop_art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en.wikipedia.org/wiki/Papermaking" TargetMode="External"/><Relationship Id="rId5" Type="http://schemas.openxmlformats.org/officeDocument/2006/relationships/hyperlink" Target="http://en.wikipedia.org/wiki/Printmaking" TargetMode="External"/><Relationship Id="rId4" Type="http://schemas.openxmlformats.org/officeDocument/2006/relationships/hyperlink" Target="http://en.wikipedia.org/wiki/Photography" TargetMode="External"/><Relationship Id="rId9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Work_of_art" TargetMode="External"/><Relationship Id="rId2" Type="http://schemas.openxmlformats.org/officeDocument/2006/relationships/hyperlink" Target="http://en.wikipedia.org/wiki/Visual_art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en.wikipedia.org/wiki/Collage" TargetMode="External"/><Relationship Id="rId5" Type="http://schemas.openxmlformats.org/officeDocument/2006/relationships/hyperlink" Target="http://en.wikipedia.org/wiki/Multimedia_artist" TargetMode="External"/><Relationship Id="rId4" Type="http://schemas.openxmlformats.org/officeDocument/2006/relationships/hyperlink" Target="http://en.wikipedia.org/wiki/Art_mediu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upload.wikimedia.org/wikipedia/en/thumb/7/74/Robert_Rauschenberg%27s_%27Canyon%27%2C_1959.jpg/220px-Robert_Rauschenberg%27s_%27Canyon%27%2C_195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357166"/>
            <a:ext cx="5881714" cy="60688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6248" y="0"/>
            <a:ext cx="4500594" cy="6681798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/>
              <a:t>Robert Rauschenberg</a:t>
            </a:r>
            <a:r>
              <a:rPr lang="en-US" sz="2400" dirty="0" smtClean="0"/>
              <a:t> (October 22, 1925 – May 12, 2008) was an American painter and graphic artist whose early works anticipated the </a:t>
            </a:r>
            <a:r>
              <a:rPr lang="en-US" sz="2400" dirty="0" smtClean="0">
                <a:hlinkClick r:id="rId2" tooltip="Pop art"/>
              </a:rPr>
              <a:t>pop art</a:t>
            </a:r>
            <a:r>
              <a:rPr lang="en-US" sz="2400" dirty="0" smtClean="0"/>
              <a:t> movement. Rauschenberg is well known for his "</a:t>
            </a:r>
            <a:r>
              <a:rPr lang="en-US" sz="2400" dirty="0" smtClean="0">
                <a:hlinkClick r:id="rId3" tooltip="Combine painting"/>
              </a:rPr>
              <a:t>Combines</a:t>
            </a:r>
            <a:r>
              <a:rPr lang="en-US" sz="2400" dirty="0" smtClean="0"/>
              <a:t>" of the 1950s, in which non-traditional materials and objects were employed in innovative combinations. Rauschenberg was both a painter and a sculptor and the Combines are a combination of both, but he also worked with </a:t>
            </a:r>
            <a:r>
              <a:rPr lang="en-US" sz="2400" dirty="0" smtClean="0">
                <a:hlinkClick r:id="rId4" tooltip="Photography"/>
              </a:rPr>
              <a:t>photography</a:t>
            </a:r>
            <a:r>
              <a:rPr lang="en-US" sz="2400" dirty="0" smtClean="0"/>
              <a:t>, </a:t>
            </a:r>
            <a:r>
              <a:rPr lang="en-US" sz="2400" dirty="0" smtClean="0">
                <a:hlinkClick r:id="rId5" tooltip="Printmaking"/>
              </a:rPr>
              <a:t>printmaking</a:t>
            </a:r>
            <a:r>
              <a:rPr lang="en-US" sz="2400" dirty="0" smtClean="0"/>
              <a:t>, </a:t>
            </a:r>
            <a:r>
              <a:rPr lang="en-US" sz="2400" dirty="0" smtClean="0">
                <a:hlinkClick r:id="rId6" tooltip="Papermaking"/>
              </a:rPr>
              <a:t>papermaking</a:t>
            </a:r>
            <a:r>
              <a:rPr lang="en-US" sz="2400" dirty="0" smtClean="0"/>
              <a:t>, and performance.</a:t>
            </a:r>
            <a:r>
              <a:rPr lang="en-US" sz="2400" baseline="30000" dirty="0" smtClean="0">
                <a:hlinkClick r:id="rId7"/>
              </a:rPr>
              <a:t>[1]</a:t>
            </a:r>
            <a:r>
              <a:rPr lang="en-US" sz="2400" baseline="30000" dirty="0" smtClean="0">
                <a:hlinkClick r:id="rId7"/>
              </a:rPr>
              <a:t>[2]</a:t>
            </a:r>
            <a:r>
              <a:rPr lang="en-US" sz="2400" dirty="0" smtClean="0"/>
              <a:t> He was awarded the </a:t>
            </a:r>
            <a:r>
              <a:rPr lang="en-US" sz="2400" dirty="0" smtClean="0">
                <a:hlinkClick r:id="rId8" tooltip="National Medal of Arts"/>
              </a:rPr>
              <a:t>National Medal of Arts</a:t>
            </a:r>
            <a:r>
              <a:rPr lang="en-US" sz="2400" dirty="0" smtClean="0"/>
              <a:t> in 1993</a:t>
            </a:r>
            <a:endParaRPr lang="en-US" sz="2400" dirty="0"/>
          </a:p>
        </p:txBody>
      </p:sp>
      <p:pic>
        <p:nvPicPr>
          <p:cNvPr id="1026" name="Picture 2" descr="http://upload.wikimedia.org/wikipedia/en/thumb/7/74/Robert_Rauschenberg%27s_%27Canyon%27%2C_1959.jpg/220px-Robert_Rauschenberg%27s_%27Canyon%27%2C_1959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28596" y="285728"/>
            <a:ext cx="3600222" cy="3714776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285852" y="4286256"/>
            <a:ext cx="17859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 smtClean="0"/>
              <a:t>Canyon</a:t>
            </a:r>
            <a:r>
              <a:rPr lang="en-US" sz="2000" dirty="0" smtClean="0"/>
              <a:t> (1959)</a:t>
            </a:r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285992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/>
              <a:t>Mixed media</a:t>
            </a:r>
            <a:r>
              <a:rPr lang="en-US" sz="2000" dirty="0" smtClean="0"/>
              <a:t>, in </a:t>
            </a:r>
            <a:r>
              <a:rPr lang="en-US" sz="2000" dirty="0" smtClean="0">
                <a:hlinkClick r:id="rId2" tooltip="Visual art"/>
              </a:rPr>
              <a:t>visual art</a:t>
            </a:r>
            <a:r>
              <a:rPr lang="en-US" sz="2000" dirty="0" smtClean="0"/>
              <a:t>, refers to an </a:t>
            </a:r>
            <a:r>
              <a:rPr lang="en-US" sz="2000" dirty="0" smtClean="0">
                <a:hlinkClick r:id="rId3" tooltip="Work of art"/>
              </a:rPr>
              <a:t>artwork</a:t>
            </a:r>
            <a:r>
              <a:rPr lang="en-US" sz="2000" dirty="0" smtClean="0"/>
              <a:t> in the making of which more than one </a:t>
            </a:r>
            <a:r>
              <a:rPr lang="en-US" sz="2000" dirty="0" smtClean="0">
                <a:hlinkClick r:id="rId4" tooltip="Art medium"/>
              </a:rPr>
              <a:t>medium</a:t>
            </a:r>
            <a:r>
              <a:rPr lang="en-US" sz="2000" dirty="0" smtClean="0"/>
              <a:t> has been employed.</a:t>
            </a:r>
            <a:br>
              <a:rPr lang="en-US" sz="2000" dirty="0" smtClean="0"/>
            </a:br>
            <a:r>
              <a:rPr lang="en-US" sz="2000" dirty="0" smtClean="0"/>
              <a:t>There is an important distinction between "mixed-media" artworks and "</a:t>
            </a:r>
            <a:r>
              <a:rPr lang="en-US" sz="2000" dirty="0" smtClean="0">
                <a:hlinkClick r:id="rId5" tooltip="Multimedia artist"/>
              </a:rPr>
              <a:t>multimedia art</a:t>
            </a:r>
            <a:r>
              <a:rPr lang="en-US" sz="2000" dirty="0" smtClean="0"/>
              <a:t>". </a:t>
            </a:r>
            <a:r>
              <a:rPr lang="en-US" sz="2000" i="1" dirty="0" smtClean="0"/>
              <a:t>Mixed media</a:t>
            </a:r>
            <a:r>
              <a:rPr lang="en-US" sz="2000" dirty="0" smtClean="0"/>
              <a:t> tends to refer to a work of visual art that combines various traditionally distinct </a:t>
            </a:r>
            <a:r>
              <a:rPr lang="en-US" sz="2000" i="1" dirty="0" smtClean="0"/>
              <a:t>visual</a:t>
            </a:r>
            <a:r>
              <a:rPr lang="en-US" sz="2000" dirty="0" smtClean="0"/>
              <a:t> art media. For example, a work on canvas that combines paint, ink, and </a:t>
            </a:r>
            <a:r>
              <a:rPr lang="en-US" sz="2000" dirty="0" smtClean="0">
                <a:hlinkClick r:id="rId6" tooltip="Collage"/>
              </a:rPr>
              <a:t>collage</a:t>
            </a:r>
            <a:r>
              <a:rPr lang="en-US" sz="2000" dirty="0" smtClean="0"/>
              <a:t> could properly be called a "mixed media" work - but not a work of "multimedia art." </a:t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The term </a:t>
            </a:r>
            <a:r>
              <a:rPr lang="en-US" sz="2000" i="1" dirty="0" smtClean="0"/>
              <a:t>multimedia art</a:t>
            </a:r>
            <a:r>
              <a:rPr lang="en-US" sz="2000" dirty="0" smtClean="0"/>
              <a:t> implies a broader scope than </a:t>
            </a:r>
            <a:r>
              <a:rPr lang="en-US" sz="2000" i="1" dirty="0" smtClean="0"/>
              <a:t>mixed media</a:t>
            </a:r>
            <a:r>
              <a:rPr lang="en-US" sz="2000" dirty="0" smtClean="0"/>
              <a:t>, combining visual art with non-visual elements (such as recorded sound, for example) or with elements of the other arts (such as literature, drama, dance, motion graphics, music, or interactivity).</a:t>
            </a:r>
            <a:br>
              <a:rPr lang="en-US" sz="2000" dirty="0" smtClean="0"/>
            </a:b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127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Mixed media, in visual art, refers to an artwork in the making of which more than one medium has been employed. There is an important distinction between "mixed-media" artworks and "multimedia art". Mixed media tends to refer to a work of visual art that combines various traditionally distinct visual art media. For example, a work on canvas that combines paint, ink, and collage could properly be called a "mixed media" work - but not a work of "multimedia art."       The term multimedia art implies a broader scope than mixed media, combining visual art with non-visual elements (such as recorded sound, for example) or with elements of the other arts (such as literature, drama, dance, motion graphics, music, or interactivity). </vt:lpstr>
    </vt:vector>
  </TitlesOfParts>
  <Company>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kbrand</dc:creator>
  <cp:lastModifiedBy>kbrand</cp:lastModifiedBy>
  <cp:revision>1</cp:revision>
  <dcterms:created xsi:type="dcterms:W3CDTF">2013-04-22T00:11:41Z</dcterms:created>
  <dcterms:modified xsi:type="dcterms:W3CDTF">2013-04-22T00:17:41Z</dcterms:modified>
</cp:coreProperties>
</file>