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8E8FC3-848E-F34F-9AB0-DDBE8017B8E4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8817DEC-F42F-4B4F-989B-593744E678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02267"/>
            <a:ext cx="6477000" cy="1914144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Line Drawing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5934" y="3882543"/>
            <a:ext cx="5393267" cy="1569989"/>
          </a:xfrm>
        </p:spPr>
        <p:txBody>
          <a:bodyPr>
            <a:normAutofit/>
          </a:bodyPr>
          <a:lstStyle/>
          <a:p>
            <a:r>
              <a:rPr lang="en-US" dirty="0" smtClean="0"/>
              <a:t>Put your pencil/pen/colored pencil/marker…. On the piece of paper and draw your object. Do not take your drawing media off until the drawing is finished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0" y="-78350"/>
            <a:ext cx="9046006" cy="6886292"/>
          </a:xfrm>
          <a:custGeom>
            <a:avLst/>
            <a:gdLst>
              <a:gd name="connsiteX0" fmla="*/ 8612064 w 9046006"/>
              <a:gd name="connsiteY0" fmla="*/ 6291312 h 6886292"/>
              <a:gd name="connsiteX1" fmla="*/ 8577742 w 9046006"/>
              <a:gd name="connsiteY1" fmla="*/ 6279870 h 6886292"/>
              <a:gd name="connsiteX2" fmla="*/ 8268843 w 9046006"/>
              <a:gd name="connsiteY2" fmla="*/ 6131125 h 6886292"/>
              <a:gd name="connsiteX3" fmla="*/ 8177317 w 9046006"/>
              <a:gd name="connsiteY3" fmla="*/ 6096799 h 6886292"/>
              <a:gd name="connsiteX4" fmla="*/ 7994265 w 9046006"/>
              <a:gd name="connsiteY4" fmla="*/ 6131125 h 6886292"/>
              <a:gd name="connsiteX5" fmla="*/ 7914180 w 9046006"/>
              <a:gd name="connsiteY5" fmla="*/ 6176893 h 6886292"/>
              <a:gd name="connsiteX6" fmla="*/ 7856977 w 9046006"/>
              <a:gd name="connsiteY6" fmla="*/ 6245544 h 6886292"/>
              <a:gd name="connsiteX7" fmla="*/ 7879858 w 9046006"/>
              <a:gd name="connsiteY7" fmla="*/ 6291312 h 6886292"/>
              <a:gd name="connsiteX8" fmla="*/ 7982825 w 9046006"/>
              <a:gd name="connsiteY8" fmla="*/ 6337080 h 6886292"/>
              <a:gd name="connsiteX9" fmla="*/ 8028587 w 9046006"/>
              <a:gd name="connsiteY9" fmla="*/ 6314196 h 6886292"/>
              <a:gd name="connsiteX10" fmla="*/ 8085791 w 9046006"/>
              <a:gd name="connsiteY10" fmla="*/ 6291312 h 6886292"/>
              <a:gd name="connsiteX11" fmla="*/ 8131554 w 9046006"/>
              <a:gd name="connsiteY11" fmla="*/ 6256986 h 6886292"/>
              <a:gd name="connsiteX12" fmla="*/ 8223080 w 9046006"/>
              <a:gd name="connsiteY12" fmla="*/ 6199776 h 6886292"/>
              <a:gd name="connsiteX13" fmla="*/ 8245961 w 9046006"/>
              <a:gd name="connsiteY13" fmla="*/ 6119683 h 6886292"/>
              <a:gd name="connsiteX14" fmla="*/ 8223080 w 9046006"/>
              <a:gd name="connsiteY14" fmla="*/ 5936612 h 6886292"/>
              <a:gd name="connsiteX15" fmla="*/ 8177317 w 9046006"/>
              <a:gd name="connsiteY15" fmla="*/ 5867961 h 6886292"/>
              <a:gd name="connsiteX16" fmla="*/ 8154435 w 9046006"/>
              <a:gd name="connsiteY16" fmla="*/ 5822193 h 6886292"/>
              <a:gd name="connsiteX17" fmla="*/ 8017147 w 9046006"/>
              <a:gd name="connsiteY17" fmla="*/ 5707774 h 6886292"/>
              <a:gd name="connsiteX18" fmla="*/ 7971384 w 9046006"/>
              <a:gd name="connsiteY18" fmla="*/ 5684890 h 6886292"/>
              <a:gd name="connsiteX19" fmla="*/ 7742569 w 9046006"/>
              <a:gd name="connsiteY19" fmla="*/ 5753542 h 6886292"/>
              <a:gd name="connsiteX20" fmla="*/ 7662484 w 9046006"/>
              <a:gd name="connsiteY20" fmla="*/ 5833635 h 6886292"/>
              <a:gd name="connsiteX21" fmla="*/ 7696806 w 9046006"/>
              <a:gd name="connsiteY21" fmla="*/ 5948054 h 6886292"/>
              <a:gd name="connsiteX22" fmla="*/ 7811214 w 9046006"/>
              <a:gd name="connsiteY22" fmla="*/ 6039590 h 6886292"/>
              <a:gd name="connsiteX23" fmla="*/ 7891299 w 9046006"/>
              <a:gd name="connsiteY23" fmla="*/ 6131125 h 6886292"/>
              <a:gd name="connsiteX24" fmla="*/ 7593840 w 9046006"/>
              <a:gd name="connsiteY24" fmla="*/ 6314196 h 6886292"/>
              <a:gd name="connsiteX25" fmla="*/ 7502314 w 9046006"/>
              <a:gd name="connsiteY25" fmla="*/ 6359963 h 6886292"/>
              <a:gd name="connsiteX26" fmla="*/ 7410788 w 9046006"/>
              <a:gd name="connsiteY26" fmla="*/ 6405731 h 6886292"/>
              <a:gd name="connsiteX27" fmla="*/ 7227737 w 9046006"/>
              <a:gd name="connsiteY27" fmla="*/ 6451499 h 6886292"/>
              <a:gd name="connsiteX28" fmla="*/ 7170533 w 9046006"/>
              <a:gd name="connsiteY28" fmla="*/ 6474383 h 6886292"/>
              <a:gd name="connsiteX29" fmla="*/ 7021804 w 9046006"/>
              <a:gd name="connsiteY29" fmla="*/ 6508708 h 6886292"/>
              <a:gd name="connsiteX30" fmla="*/ 6895956 w 9046006"/>
              <a:gd name="connsiteY30" fmla="*/ 6428615 h 6886292"/>
              <a:gd name="connsiteX31" fmla="*/ 6976041 w 9046006"/>
              <a:gd name="connsiteY31" fmla="*/ 6222660 h 6886292"/>
              <a:gd name="connsiteX32" fmla="*/ 7113329 w 9046006"/>
              <a:gd name="connsiteY32" fmla="*/ 6142567 h 6886292"/>
              <a:gd name="connsiteX33" fmla="*/ 7296381 w 9046006"/>
              <a:gd name="connsiteY33" fmla="*/ 5993822 h 6886292"/>
              <a:gd name="connsiteX34" fmla="*/ 7330703 w 9046006"/>
              <a:gd name="connsiteY34" fmla="*/ 5936612 h 6886292"/>
              <a:gd name="connsiteX35" fmla="*/ 7307822 w 9046006"/>
              <a:gd name="connsiteY35" fmla="*/ 5730658 h 6886292"/>
              <a:gd name="connsiteX36" fmla="*/ 7181974 w 9046006"/>
              <a:gd name="connsiteY36" fmla="*/ 5742100 h 6886292"/>
              <a:gd name="connsiteX37" fmla="*/ 7090448 w 9046006"/>
              <a:gd name="connsiteY37" fmla="*/ 6051032 h 6886292"/>
              <a:gd name="connsiteX38" fmla="*/ 7193414 w 9046006"/>
              <a:gd name="connsiteY38" fmla="*/ 6119683 h 6886292"/>
              <a:gd name="connsiteX39" fmla="*/ 7239177 w 9046006"/>
              <a:gd name="connsiteY39" fmla="*/ 6062473 h 6886292"/>
              <a:gd name="connsiteX40" fmla="*/ 7250618 w 9046006"/>
              <a:gd name="connsiteY40" fmla="*/ 6165451 h 6886292"/>
              <a:gd name="connsiteX41" fmla="*/ 7284940 w 9046006"/>
              <a:gd name="connsiteY41" fmla="*/ 6234102 h 6886292"/>
              <a:gd name="connsiteX42" fmla="*/ 7399348 w 9046006"/>
              <a:gd name="connsiteY42" fmla="*/ 6211218 h 6886292"/>
              <a:gd name="connsiteX43" fmla="*/ 7548077 w 9046006"/>
              <a:gd name="connsiteY43" fmla="*/ 6073915 h 6886292"/>
              <a:gd name="connsiteX44" fmla="*/ 7467992 w 9046006"/>
              <a:gd name="connsiteY44" fmla="*/ 5890845 h 6886292"/>
              <a:gd name="connsiteX45" fmla="*/ 7422229 w 9046006"/>
              <a:gd name="connsiteY45" fmla="*/ 5856519 h 6886292"/>
              <a:gd name="connsiteX46" fmla="*/ 7456551 w 9046006"/>
              <a:gd name="connsiteY46" fmla="*/ 5925170 h 6886292"/>
              <a:gd name="connsiteX47" fmla="*/ 7605281 w 9046006"/>
              <a:gd name="connsiteY47" fmla="*/ 5890845 h 6886292"/>
              <a:gd name="connsiteX48" fmla="*/ 7605281 w 9046006"/>
              <a:gd name="connsiteY48" fmla="*/ 5650564 h 6886292"/>
              <a:gd name="connsiteX49" fmla="*/ 7559518 w 9046006"/>
              <a:gd name="connsiteY49" fmla="*/ 5604797 h 6886292"/>
              <a:gd name="connsiteX50" fmla="*/ 7410788 w 9046006"/>
              <a:gd name="connsiteY50" fmla="*/ 5456052 h 6886292"/>
              <a:gd name="connsiteX51" fmla="*/ 7284940 w 9046006"/>
              <a:gd name="connsiteY51" fmla="*/ 5353075 h 6886292"/>
              <a:gd name="connsiteX52" fmla="*/ 7216296 w 9046006"/>
              <a:gd name="connsiteY52" fmla="*/ 5375958 h 6886292"/>
              <a:gd name="connsiteX53" fmla="*/ 7204855 w 9046006"/>
              <a:gd name="connsiteY53" fmla="*/ 5444610 h 6886292"/>
              <a:gd name="connsiteX54" fmla="*/ 7193414 w 9046006"/>
              <a:gd name="connsiteY54" fmla="*/ 5524703 h 6886292"/>
              <a:gd name="connsiteX55" fmla="*/ 7204855 w 9046006"/>
              <a:gd name="connsiteY55" fmla="*/ 5559029 h 6886292"/>
              <a:gd name="connsiteX56" fmla="*/ 7296381 w 9046006"/>
              <a:gd name="connsiteY56" fmla="*/ 5456052 h 6886292"/>
              <a:gd name="connsiteX57" fmla="*/ 7262059 w 9046006"/>
              <a:gd name="connsiteY57" fmla="*/ 5261539 h 6886292"/>
              <a:gd name="connsiteX58" fmla="*/ 7227737 w 9046006"/>
              <a:gd name="connsiteY58" fmla="*/ 5227213 h 6886292"/>
              <a:gd name="connsiteX59" fmla="*/ 7204855 w 9046006"/>
              <a:gd name="connsiteY59" fmla="*/ 5261539 h 6886292"/>
              <a:gd name="connsiteX60" fmla="*/ 7284940 w 9046006"/>
              <a:gd name="connsiteY60" fmla="*/ 5444610 h 6886292"/>
              <a:gd name="connsiteX61" fmla="*/ 7319262 w 9046006"/>
              <a:gd name="connsiteY61" fmla="*/ 5456052 h 6886292"/>
              <a:gd name="connsiteX62" fmla="*/ 7479433 w 9046006"/>
              <a:gd name="connsiteY62" fmla="*/ 5456052 h 6886292"/>
              <a:gd name="connsiteX63" fmla="*/ 7662484 w 9046006"/>
              <a:gd name="connsiteY63" fmla="*/ 5547587 h 6886292"/>
              <a:gd name="connsiteX64" fmla="*/ 8005706 w 9046006"/>
              <a:gd name="connsiteY64" fmla="*/ 5604797 h 6886292"/>
              <a:gd name="connsiteX65" fmla="*/ 8234520 w 9046006"/>
              <a:gd name="connsiteY65" fmla="*/ 5547587 h 6886292"/>
              <a:gd name="connsiteX66" fmla="*/ 8429013 w 9046006"/>
              <a:gd name="connsiteY66" fmla="*/ 5353075 h 6886292"/>
              <a:gd name="connsiteX67" fmla="*/ 8509098 w 9046006"/>
              <a:gd name="connsiteY67" fmla="*/ 5158562 h 6886292"/>
              <a:gd name="connsiteX68" fmla="*/ 8520539 w 9046006"/>
              <a:gd name="connsiteY68" fmla="*/ 5089910 h 6886292"/>
              <a:gd name="connsiteX69" fmla="*/ 8509098 w 9046006"/>
              <a:gd name="connsiteY69" fmla="*/ 5021259 h 6886292"/>
              <a:gd name="connsiteX70" fmla="*/ 8463335 w 9046006"/>
              <a:gd name="connsiteY70" fmla="*/ 4952607 h 6886292"/>
              <a:gd name="connsiteX71" fmla="*/ 8360368 w 9046006"/>
              <a:gd name="connsiteY71" fmla="*/ 4918282 h 6886292"/>
              <a:gd name="connsiteX72" fmla="*/ 8291724 w 9046006"/>
              <a:gd name="connsiteY72" fmla="*/ 4941165 h 6886292"/>
              <a:gd name="connsiteX73" fmla="*/ 8371809 w 9046006"/>
              <a:gd name="connsiteY73" fmla="*/ 5055585 h 6886292"/>
              <a:gd name="connsiteX74" fmla="*/ 8440454 w 9046006"/>
              <a:gd name="connsiteY74" fmla="*/ 5009817 h 6886292"/>
              <a:gd name="connsiteX75" fmla="*/ 8326046 w 9046006"/>
              <a:gd name="connsiteY75" fmla="*/ 4620792 h 6886292"/>
              <a:gd name="connsiteX76" fmla="*/ 8223080 w 9046006"/>
              <a:gd name="connsiteY76" fmla="*/ 4506373 h 6886292"/>
              <a:gd name="connsiteX77" fmla="*/ 8337487 w 9046006"/>
              <a:gd name="connsiteY77" fmla="*/ 4449163 h 6886292"/>
              <a:gd name="connsiteX78" fmla="*/ 8326046 w 9046006"/>
              <a:gd name="connsiteY78" fmla="*/ 4346186 h 6886292"/>
              <a:gd name="connsiteX79" fmla="*/ 8257402 w 9046006"/>
              <a:gd name="connsiteY79" fmla="*/ 4277534 h 6886292"/>
              <a:gd name="connsiteX80" fmla="*/ 8097232 w 9046006"/>
              <a:gd name="connsiteY80" fmla="*/ 4197441 h 6886292"/>
              <a:gd name="connsiteX81" fmla="*/ 8040028 w 9046006"/>
              <a:gd name="connsiteY81" fmla="*/ 4163115 h 6886292"/>
              <a:gd name="connsiteX82" fmla="*/ 7971384 w 9046006"/>
              <a:gd name="connsiteY82" fmla="*/ 4243208 h 6886292"/>
              <a:gd name="connsiteX83" fmla="*/ 7937062 w 9046006"/>
              <a:gd name="connsiteY83" fmla="*/ 4357628 h 6886292"/>
              <a:gd name="connsiteX84" fmla="*/ 7994265 w 9046006"/>
              <a:gd name="connsiteY84" fmla="*/ 4506373 h 6886292"/>
              <a:gd name="connsiteX85" fmla="*/ 8097232 w 9046006"/>
              <a:gd name="connsiteY85" fmla="*/ 4552140 h 6886292"/>
              <a:gd name="connsiteX86" fmla="*/ 8188758 w 9046006"/>
              <a:gd name="connsiteY86" fmla="*/ 4597908 h 6886292"/>
              <a:gd name="connsiteX87" fmla="*/ 8234520 w 9046006"/>
              <a:gd name="connsiteY87" fmla="*/ 4586466 h 6886292"/>
              <a:gd name="connsiteX88" fmla="*/ 8326046 w 9046006"/>
              <a:gd name="connsiteY88" fmla="*/ 4380511 h 6886292"/>
              <a:gd name="connsiteX89" fmla="*/ 8326046 w 9046006"/>
              <a:gd name="connsiteY89" fmla="*/ 4037254 h 6886292"/>
              <a:gd name="connsiteX90" fmla="*/ 8188758 w 9046006"/>
              <a:gd name="connsiteY90" fmla="*/ 3831299 h 6886292"/>
              <a:gd name="connsiteX91" fmla="*/ 7914180 w 9046006"/>
              <a:gd name="connsiteY91" fmla="*/ 3522368 h 6886292"/>
              <a:gd name="connsiteX92" fmla="*/ 7822654 w 9046006"/>
              <a:gd name="connsiteY92" fmla="*/ 3453716 h 6886292"/>
              <a:gd name="connsiteX93" fmla="*/ 7719688 w 9046006"/>
              <a:gd name="connsiteY93" fmla="*/ 3385064 h 6886292"/>
              <a:gd name="connsiteX94" fmla="*/ 7605281 w 9046006"/>
              <a:gd name="connsiteY94" fmla="*/ 3339297 h 6886292"/>
              <a:gd name="connsiteX95" fmla="*/ 7376466 w 9046006"/>
              <a:gd name="connsiteY95" fmla="*/ 3247761 h 6886292"/>
              <a:gd name="connsiteX96" fmla="*/ 7262059 w 9046006"/>
              <a:gd name="connsiteY96" fmla="*/ 3270645 h 6886292"/>
              <a:gd name="connsiteX97" fmla="*/ 7353585 w 9046006"/>
              <a:gd name="connsiteY97" fmla="*/ 3522368 h 6886292"/>
              <a:gd name="connsiteX98" fmla="*/ 7433670 w 9046006"/>
              <a:gd name="connsiteY98" fmla="*/ 3568135 h 6886292"/>
              <a:gd name="connsiteX99" fmla="*/ 7605281 w 9046006"/>
              <a:gd name="connsiteY99" fmla="*/ 3613903 h 6886292"/>
              <a:gd name="connsiteX100" fmla="*/ 7639603 w 9046006"/>
              <a:gd name="connsiteY100" fmla="*/ 3625345 h 6886292"/>
              <a:gd name="connsiteX101" fmla="*/ 7879858 w 9046006"/>
              <a:gd name="connsiteY101" fmla="*/ 3785532 h 6886292"/>
              <a:gd name="connsiteX102" fmla="*/ 7548077 w 9046006"/>
              <a:gd name="connsiteY102" fmla="*/ 4037254 h 6886292"/>
              <a:gd name="connsiteX103" fmla="*/ 7342144 w 9046006"/>
              <a:gd name="connsiteY103" fmla="*/ 4163115 h 6886292"/>
              <a:gd name="connsiteX104" fmla="*/ 7136211 w 9046006"/>
              <a:gd name="connsiteY104" fmla="*/ 3934277 h 6886292"/>
              <a:gd name="connsiteX105" fmla="*/ 7101889 w 9046006"/>
              <a:gd name="connsiteY105" fmla="*/ 3865625 h 6886292"/>
              <a:gd name="connsiteX106" fmla="*/ 7147652 w 9046006"/>
              <a:gd name="connsiteY106" fmla="*/ 3774090 h 6886292"/>
              <a:gd name="connsiteX107" fmla="*/ 7433670 w 9046006"/>
              <a:gd name="connsiteY107" fmla="*/ 3751206 h 6886292"/>
              <a:gd name="connsiteX108" fmla="*/ 7765451 w 9046006"/>
              <a:gd name="connsiteY108" fmla="*/ 3728322 h 6886292"/>
              <a:gd name="connsiteX109" fmla="*/ 7879858 w 9046006"/>
              <a:gd name="connsiteY109" fmla="*/ 4014370 h 6886292"/>
              <a:gd name="connsiteX110" fmla="*/ 8188758 w 9046006"/>
              <a:gd name="connsiteY110" fmla="*/ 4369069 h 6886292"/>
              <a:gd name="connsiteX111" fmla="*/ 8223080 w 9046006"/>
              <a:gd name="connsiteY111" fmla="*/ 4437721 h 6886292"/>
              <a:gd name="connsiteX112" fmla="*/ 8188758 w 9046006"/>
              <a:gd name="connsiteY112" fmla="*/ 4449163 h 6886292"/>
              <a:gd name="connsiteX113" fmla="*/ 8120113 w 9046006"/>
              <a:gd name="connsiteY113" fmla="*/ 4552140 h 6886292"/>
              <a:gd name="connsiteX114" fmla="*/ 8108673 w 9046006"/>
              <a:gd name="connsiteY114" fmla="*/ 4689443 h 6886292"/>
              <a:gd name="connsiteX115" fmla="*/ 8074350 w 9046006"/>
              <a:gd name="connsiteY115" fmla="*/ 4700885 h 6886292"/>
              <a:gd name="connsiteX116" fmla="*/ 8177317 w 9046006"/>
              <a:gd name="connsiteY116" fmla="*/ 4918282 h 6886292"/>
              <a:gd name="connsiteX117" fmla="*/ 8268843 w 9046006"/>
              <a:gd name="connsiteY117" fmla="*/ 5021259 h 6886292"/>
              <a:gd name="connsiteX118" fmla="*/ 8497657 w 9046006"/>
              <a:gd name="connsiteY118" fmla="*/ 5204330 h 6886292"/>
              <a:gd name="connsiteX119" fmla="*/ 8543420 w 9046006"/>
              <a:gd name="connsiteY119" fmla="*/ 5227213 h 6886292"/>
              <a:gd name="connsiteX120" fmla="*/ 8497657 w 9046006"/>
              <a:gd name="connsiteY120" fmla="*/ 5215771 h 6886292"/>
              <a:gd name="connsiteX121" fmla="*/ 8406131 w 9046006"/>
              <a:gd name="connsiteY121" fmla="*/ 5158562 h 6886292"/>
              <a:gd name="connsiteX122" fmla="*/ 8360368 w 9046006"/>
              <a:gd name="connsiteY122" fmla="*/ 5147120 h 6886292"/>
              <a:gd name="connsiteX123" fmla="*/ 8200198 w 9046006"/>
              <a:gd name="connsiteY123" fmla="*/ 5112794 h 6886292"/>
              <a:gd name="connsiteX124" fmla="*/ 8177317 w 9046006"/>
              <a:gd name="connsiteY124" fmla="*/ 5170004 h 6886292"/>
              <a:gd name="connsiteX125" fmla="*/ 8280283 w 9046006"/>
              <a:gd name="connsiteY125" fmla="*/ 5341633 h 6886292"/>
              <a:gd name="connsiteX126" fmla="*/ 8463335 w 9046006"/>
              <a:gd name="connsiteY126" fmla="*/ 5456052 h 6886292"/>
              <a:gd name="connsiteX127" fmla="*/ 8497657 w 9046006"/>
              <a:gd name="connsiteY127" fmla="*/ 5467494 h 6886292"/>
              <a:gd name="connsiteX128" fmla="*/ 8795116 w 9046006"/>
              <a:gd name="connsiteY128" fmla="*/ 5444610 h 6886292"/>
              <a:gd name="connsiteX129" fmla="*/ 8783675 w 9046006"/>
              <a:gd name="connsiteY129" fmla="*/ 5513261 h 6886292"/>
              <a:gd name="connsiteX130" fmla="*/ 8772235 w 9046006"/>
              <a:gd name="connsiteY130" fmla="*/ 5627681 h 6886292"/>
              <a:gd name="connsiteX131" fmla="*/ 8760794 w 9046006"/>
              <a:gd name="connsiteY131" fmla="*/ 5719216 h 6886292"/>
              <a:gd name="connsiteX132" fmla="*/ 8737912 w 9046006"/>
              <a:gd name="connsiteY132" fmla="*/ 5970938 h 6886292"/>
              <a:gd name="connsiteX133" fmla="*/ 8680709 w 9046006"/>
              <a:gd name="connsiteY133" fmla="*/ 5993822 h 6886292"/>
              <a:gd name="connsiteX134" fmla="*/ 8566302 w 9046006"/>
              <a:gd name="connsiteY134" fmla="*/ 6051032 h 6886292"/>
              <a:gd name="connsiteX135" fmla="*/ 8486216 w 9046006"/>
              <a:gd name="connsiteY135" fmla="*/ 6073915 h 6886292"/>
              <a:gd name="connsiteX136" fmla="*/ 8417572 w 9046006"/>
              <a:gd name="connsiteY136" fmla="*/ 6096799 h 6886292"/>
              <a:gd name="connsiteX137" fmla="*/ 8314606 w 9046006"/>
              <a:gd name="connsiteY137" fmla="*/ 6119683 h 6886292"/>
              <a:gd name="connsiteX138" fmla="*/ 8337487 w 9046006"/>
              <a:gd name="connsiteY138" fmla="*/ 6051032 h 6886292"/>
              <a:gd name="connsiteX139" fmla="*/ 8634946 w 9046006"/>
              <a:gd name="connsiteY139" fmla="*/ 5753542 h 6886292"/>
              <a:gd name="connsiteX140" fmla="*/ 8806557 w 9046006"/>
              <a:gd name="connsiteY140" fmla="*/ 5662006 h 6886292"/>
              <a:gd name="connsiteX141" fmla="*/ 8817997 w 9046006"/>
              <a:gd name="connsiteY141" fmla="*/ 5948054 h 6886292"/>
              <a:gd name="connsiteX142" fmla="*/ 8783675 w 9046006"/>
              <a:gd name="connsiteY142" fmla="*/ 5925170 h 6886292"/>
              <a:gd name="connsiteX143" fmla="*/ 8657827 w 9046006"/>
              <a:gd name="connsiteY143" fmla="*/ 5753542 h 6886292"/>
              <a:gd name="connsiteX144" fmla="*/ 8623505 w 9046006"/>
              <a:gd name="connsiteY144" fmla="*/ 5776425 h 6886292"/>
              <a:gd name="connsiteX145" fmla="*/ 8600624 w 9046006"/>
              <a:gd name="connsiteY145" fmla="*/ 5867961 h 6886292"/>
              <a:gd name="connsiteX146" fmla="*/ 8577742 w 9046006"/>
              <a:gd name="connsiteY146" fmla="*/ 6142567 h 6886292"/>
              <a:gd name="connsiteX147" fmla="*/ 8566302 w 9046006"/>
              <a:gd name="connsiteY147" fmla="*/ 6234102 h 6886292"/>
              <a:gd name="connsiteX148" fmla="*/ 8531979 w 9046006"/>
              <a:gd name="connsiteY148" fmla="*/ 6279870 h 6886292"/>
              <a:gd name="connsiteX149" fmla="*/ 8520539 w 9046006"/>
              <a:gd name="connsiteY149" fmla="*/ 6337080 h 6886292"/>
              <a:gd name="connsiteX150" fmla="*/ 8406131 w 9046006"/>
              <a:gd name="connsiteY150" fmla="*/ 6485824 h 6886292"/>
              <a:gd name="connsiteX151" fmla="*/ 8291724 w 9046006"/>
              <a:gd name="connsiteY151" fmla="*/ 6554476 h 6886292"/>
              <a:gd name="connsiteX152" fmla="*/ 8131554 w 9046006"/>
              <a:gd name="connsiteY152" fmla="*/ 6462941 h 6886292"/>
              <a:gd name="connsiteX153" fmla="*/ 7948502 w 9046006"/>
              <a:gd name="connsiteY153" fmla="*/ 6211218 h 6886292"/>
              <a:gd name="connsiteX154" fmla="*/ 7868417 w 9046006"/>
              <a:gd name="connsiteY154" fmla="*/ 6279870 h 6886292"/>
              <a:gd name="connsiteX155" fmla="*/ 7822654 w 9046006"/>
              <a:gd name="connsiteY155" fmla="*/ 6417173 h 6886292"/>
              <a:gd name="connsiteX156" fmla="*/ 7799773 w 9046006"/>
              <a:gd name="connsiteY156" fmla="*/ 6531592 h 6886292"/>
              <a:gd name="connsiteX157" fmla="*/ 7685366 w 9046006"/>
              <a:gd name="connsiteY157" fmla="*/ 6554476 h 6886292"/>
              <a:gd name="connsiteX158" fmla="*/ 7170533 w 9046006"/>
              <a:gd name="connsiteY158" fmla="*/ 6588802 h 6886292"/>
              <a:gd name="connsiteX159" fmla="*/ 7067566 w 9046006"/>
              <a:gd name="connsiteY159" fmla="*/ 6600244 h 6886292"/>
              <a:gd name="connsiteX160" fmla="*/ 6976041 w 9046006"/>
              <a:gd name="connsiteY160" fmla="*/ 6474383 h 6886292"/>
              <a:gd name="connsiteX161" fmla="*/ 6918837 w 9046006"/>
              <a:gd name="connsiteY161" fmla="*/ 6382847 h 6886292"/>
              <a:gd name="connsiteX162" fmla="*/ 6701463 w 9046006"/>
              <a:gd name="connsiteY162" fmla="*/ 6096799 h 6886292"/>
              <a:gd name="connsiteX163" fmla="*/ 6827311 w 9046006"/>
              <a:gd name="connsiteY163" fmla="*/ 6062473 h 6886292"/>
              <a:gd name="connsiteX164" fmla="*/ 6987481 w 9046006"/>
              <a:gd name="connsiteY164" fmla="*/ 6028148 h 6886292"/>
              <a:gd name="connsiteX165" fmla="*/ 7010363 w 9046006"/>
              <a:gd name="connsiteY165" fmla="*/ 5970938 h 6886292"/>
              <a:gd name="connsiteX166" fmla="*/ 6907396 w 9046006"/>
              <a:gd name="connsiteY166" fmla="*/ 5845077 h 6886292"/>
              <a:gd name="connsiteX167" fmla="*/ 6838752 w 9046006"/>
              <a:gd name="connsiteY167" fmla="*/ 5822193 h 6886292"/>
              <a:gd name="connsiteX168" fmla="*/ 6758667 w 9046006"/>
              <a:gd name="connsiteY168" fmla="*/ 5810751 h 6886292"/>
              <a:gd name="connsiteX169" fmla="*/ 6575615 w 9046006"/>
              <a:gd name="connsiteY169" fmla="*/ 5913729 h 6886292"/>
              <a:gd name="connsiteX170" fmla="*/ 6552734 w 9046006"/>
              <a:gd name="connsiteY170" fmla="*/ 5993822 h 6886292"/>
              <a:gd name="connsiteX171" fmla="*/ 6690023 w 9046006"/>
              <a:gd name="connsiteY171" fmla="*/ 6245544 h 6886292"/>
              <a:gd name="connsiteX172" fmla="*/ 6758667 w 9046006"/>
              <a:gd name="connsiteY172" fmla="*/ 6256986 h 6886292"/>
              <a:gd name="connsiteX173" fmla="*/ 6724345 w 9046006"/>
              <a:gd name="connsiteY173" fmla="*/ 5982380 h 6886292"/>
              <a:gd name="connsiteX174" fmla="*/ 6621378 w 9046006"/>
              <a:gd name="connsiteY174" fmla="*/ 5993822 h 6886292"/>
              <a:gd name="connsiteX175" fmla="*/ 6587056 w 9046006"/>
              <a:gd name="connsiteY175" fmla="*/ 6039590 h 6886292"/>
              <a:gd name="connsiteX176" fmla="*/ 6518412 w 9046006"/>
              <a:gd name="connsiteY176" fmla="*/ 6268428 h 6886292"/>
              <a:gd name="connsiteX177" fmla="*/ 6552734 w 9046006"/>
              <a:gd name="connsiteY177" fmla="*/ 6371405 h 6886292"/>
              <a:gd name="connsiteX178" fmla="*/ 6609937 w 9046006"/>
              <a:gd name="connsiteY178" fmla="*/ 6405731 h 6886292"/>
              <a:gd name="connsiteX179" fmla="*/ 6381123 w 9046006"/>
              <a:gd name="connsiteY179" fmla="*/ 6417173 h 6886292"/>
              <a:gd name="connsiteX180" fmla="*/ 6346801 w 9046006"/>
              <a:gd name="connsiteY180" fmla="*/ 6428615 h 6886292"/>
              <a:gd name="connsiteX181" fmla="*/ 6301038 w 9046006"/>
              <a:gd name="connsiteY181" fmla="*/ 6462941 h 6886292"/>
              <a:gd name="connsiteX182" fmla="*/ 6232393 w 9046006"/>
              <a:gd name="connsiteY182" fmla="*/ 6474383 h 6886292"/>
              <a:gd name="connsiteX183" fmla="*/ 5740442 w 9046006"/>
              <a:gd name="connsiteY183" fmla="*/ 6451499 h 6886292"/>
              <a:gd name="connsiteX184" fmla="*/ 5511628 w 9046006"/>
              <a:gd name="connsiteY184" fmla="*/ 6417173 h 6886292"/>
              <a:gd name="connsiteX185" fmla="*/ 5408661 w 9046006"/>
              <a:gd name="connsiteY185" fmla="*/ 6405731 h 6886292"/>
              <a:gd name="connsiteX186" fmla="*/ 5442983 w 9046006"/>
              <a:gd name="connsiteY186" fmla="*/ 6428615 h 6886292"/>
              <a:gd name="connsiteX187" fmla="*/ 5500187 w 9046006"/>
              <a:gd name="connsiteY187" fmla="*/ 6371405 h 6886292"/>
              <a:gd name="connsiteX188" fmla="*/ 5317135 w 9046006"/>
              <a:gd name="connsiteY188" fmla="*/ 6199776 h 6886292"/>
              <a:gd name="connsiteX189" fmla="*/ 5122643 w 9046006"/>
              <a:gd name="connsiteY189" fmla="*/ 6062473 h 6886292"/>
              <a:gd name="connsiteX190" fmla="*/ 5248491 w 9046006"/>
              <a:gd name="connsiteY190" fmla="*/ 6096799 h 6886292"/>
              <a:gd name="connsiteX191" fmla="*/ 5202728 w 9046006"/>
              <a:gd name="connsiteY191" fmla="*/ 5867961 h 6886292"/>
              <a:gd name="connsiteX192" fmla="*/ 5912053 w 9046006"/>
              <a:gd name="connsiteY192" fmla="*/ 5845077 h 6886292"/>
              <a:gd name="connsiteX193" fmla="*/ 5957816 w 9046006"/>
              <a:gd name="connsiteY193" fmla="*/ 5833635 h 6886292"/>
              <a:gd name="connsiteX194" fmla="*/ 6049342 w 9046006"/>
              <a:gd name="connsiteY194" fmla="*/ 5822193 h 6886292"/>
              <a:gd name="connsiteX195" fmla="*/ 6083664 w 9046006"/>
              <a:gd name="connsiteY195" fmla="*/ 5810751 h 6886292"/>
              <a:gd name="connsiteX196" fmla="*/ 5992138 w 9046006"/>
              <a:gd name="connsiteY196" fmla="*/ 5684890 h 6886292"/>
              <a:gd name="connsiteX197" fmla="*/ 5751883 w 9046006"/>
              <a:gd name="connsiteY197" fmla="*/ 5696332 h 6886292"/>
              <a:gd name="connsiteX198" fmla="*/ 5729002 w 9046006"/>
              <a:gd name="connsiteY198" fmla="*/ 5730658 h 6886292"/>
              <a:gd name="connsiteX199" fmla="*/ 5774764 w 9046006"/>
              <a:gd name="connsiteY199" fmla="*/ 5845077 h 6886292"/>
              <a:gd name="connsiteX200" fmla="*/ 5843409 w 9046006"/>
              <a:gd name="connsiteY200" fmla="*/ 5890845 h 6886292"/>
              <a:gd name="connsiteX201" fmla="*/ 5957816 w 9046006"/>
              <a:gd name="connsiteY201" fmla="*/ 5936612 h 6886292"/>
              <a:gd name="connsiteX202" fmla="*/ 6015020 w 9046006"/>
              <a:gd name="connsiteY202" fmla="*/ 5913729 h 6886292"/>
              <a:gd name="connsiteX203" fmla="*/ 6015020 w 9046006"/>
              <a:gd name="connsiteY203" fmla="*/ 5833635 h 6886292"/>
              <a:gd name="connsiteX204" fmla="*/ 5900612 w 9046006"/>
              <a:gd name="connsiteY204" fmla="*/ 5856519 h 6886292"/>
              <a:gd name="connsiteX205" fmla="*/ 5751883 w 9046006"/>
              <a:gd name="connsiteY205" fmla="*/ 6028148 h 6886292"/>
              <a:gd name="connsiteX206" fmla="*/ 5786205 w 9046006"/>
              <a:gd name="connsiteY206" fmla="*/ 6211218 h 6886292"/>
              <a:gd name="connsiteX207" fmla="*/ 5774764 w 9046006"/>
              <a:gd name="connsiteY207" fmla="*/ 6256986 h 6886292"/>
              <a:gd name="connsiteX208" fmla="*/ 5580272 w 9046006"/>
              <a:gd name="connsiteY208" fmla="*/ 6211218 h 6886292"/>
              <a:gd name="connsiteX209" fmla="*/ 5328576 w 9046006"/>
              <a:gd name="connsiteY209" fmla="*/ 6245544 h 6886292"/>
              <a:gd name="connsiteX210" fmla="*/ 5305695 w 9046006"/>
              <a:gd name="connsiteY210" fmla="*/ 6279870 h 6886292"/>
              <a:gd name="connsiteX211" fmla="*/ 5397221 w 9046006"/>
              <a:gd name="connsiteY211" fmla="*/ 6508708 h 6886292"/>
              <a:gd name="connsiteX212" fmla="*/ 5408661 w 9046006"/>
              <a:gd name="connsiteY212" fmla="*/ 6543034 h 6886292"/>
              <a:gd name="connsiteX213" fmla="*/ 4779421 w 9046006"/>
              <a:gd name="connsiteY213" fmla="*/ 6531592 h 6886292"/>
              <a:gd name="connsiteX214" fmla="*/ 4859506 w 9046006"/>
              <a:gd name="connsiteY214" fmla="*/ 6508708 h 6886292"/>
              <a:gd name="connsiteX215" fmla="*/ 4928151 w 9046006"/>
              <a:gd name="connsiteY215" fmla="*/ 6497266 h 6886292"/>
              <a:gd name="connsiteX216" fmla="*/ 4893829 w 9046006"/>
              <a:gd name="connsiteY216" fmla="*/ 6485824 h 6886292"/>
              <a:gd name="connsiteX217" fmla="*/ 4573488 w 9046006"/>
              <a:gd name="connsiteY217" fmla="*/ 6451499 h 6886292"/>
              <a:gd name="connsiteX218" fmla="*/ 4367555 w 9046006"/>
              <a:gd name="connsiteY218" fmla="*/ 6417173 h 6886292"/>
              <a:gd name="connsiteX219" fmla="*/ 4596370 w 9046006"/>
              <a:gd name="connsiteY219" fmla="*/ 6371405 h 6886292"/>
              <a:gd name="connsiteX220" fmla="*/ 4985354 w 9046006"/>
              <a:gd name="connsiteY220" fmla="*/ 6314196 h 6886292"/>
              <a:gd name="connsiteX221" fmla="*/ 5065439 w 9046006"/>
              <a:gd name="connsiteY221" fmla="*/ 6302754 h 6886292"/>
              <a:gd name="connsiteX222" fmla="*/ 5317135 w 9046006"/>
              <a:gd name="connsiteY222" fmla="*/ 6337080 h 6886292"/>
              <a:gd name="connsiteX223" fmla="*/ 5408661 w 9046006"/>
              <a:gd name="connsiteY223" fmla="*/ 6405731 h 6886292"/>
              <a:gd name="connsiteX224" fmla="*/ 5637476 w 9046006"/>
              <a:gd name="connsiteY224" fmla="*/ 6680337 h 6886292"/>
              <a:gd name="connsiteX225" fmla="*/ 5706120 w 9046006"/>
              <a:gd name="connsiteY225" fmla="*/ 6760431 h 6886292"/>
              <a:gd name="connsiteX226" fmla="*/ 5786205 w 9046006"/>
              <a:gd name="connsiteY226" fmla="*/ 6794756 h 6886292"/>
              <a:gd name="connsiteX227" fmla="*/ 5900612 w 9046006"/>
              <a:gd name="connsiteY227" fmla="*/ 6829082 h 6886292"/>
              <a:gd name="connsiteX228" fmla="*/ 6232393 w 9046006"/>
              <a:gd name="connsiteY228" fmla="*/ 6806198 h 6886292"/>
              <a:gd name="connsiteX229" fmla="*/ 6266716 w 9046006"/>
              <a:gd name="connsiteY229" fmla="*/ 6634569 h 6886292"/>
              <a:gd name="connsiteX230" fmla="*/ 6186631 w 9046006"/>
              <a:gd name="connsiteY230" fmla="*/ 6554476 h 6886292"/>
              <a:gd name="connsiteX231" fmla="*/ 6095105 w 9046006"/>
              <a:gd name="connsiteY231" fmla="*/ 6520150 h 6886292"/>
              <a:gd name="connsiteX232" fmla="*/ 6049342 w 9046006"/>
              <a:gd name="connsiteY232" fmla="*/ 6497266 h 6886292"/>
              <a:gd name="connsiteX233" fmla="*/ 5934935 w 9046006"/>
              <a:gd name="connsiteY233" fmla="*/ 6451499 h 6886292"/>
              <a:gd name="connsiteX234" fmla="*/ 5786205 w 9046006"/>
              <a:gd name="connsiteY234" fmla="*/ 6371405 h 6886292"/>
              <a:gd name="connsiteX235" fmla="*/ 5603154 w 9046006"/>
              <a:gd name="connsiteY235" fmla="*/ 6314196 h 6886292"/>
              <a:gd name="connsiteX236" fmla="*/ 5534509 w 9046006"/>
              <a:gd name="connsiteY236" fmla="*/ 6348521 h 6886292"/>
              <a:gd name="connsiteX237" fmla="*/ 5523069 w 9046006"/>
              <a:gd name="connsiteY237" fmla="*/ 6382847 h 6886292"/>
              <a:gd name="connsiteX238" fmla="*/ 5202728 w 9046006"/>
              <a:gd name="connsiteY238" fmla="*/ 6176893 h 6886292"/>
              <a:gd name="connsiteX239" fmla="*/ 4665014 w 9046006"/>
              <a:gd name="connsiteY239" fmla="*/ 5902287 h 6886292"/>
              <a:gd name="connsiteX240" fmla="*/ 4573488 w 9046006"/>
              <a:gd name="connsiteY240" fmla="*/ 5913729 h 6886292"/>
              <a:gd name="connsiteX241" fmla="*/ 4527725 w 9046006"/>
              <a:gd name="connsiteY241" fmla="*/ 6005264 h 6886292"/>
              <a:gd name="connsiteX242" fmla="*/ 4470522 w 9046006"/>
              <a:gd name="connsiteY242" fmla="*/ 6096799 h 6886292"/>
              <a:gd name="connsiteX243" fmla="*/ 4367555 w 9046006"/>
              <a:gd name="connsiteY243" fmla="*/ 6222660 h 6886292"/>
              <a:gd name="connsiteX244" fmla="*/ 4504844 w 9046006"/>
              <a:gd name="connsiteY244" fmla="*/ 6188335 h 6886292"/>
              <a:gd name="connsiteX245" fmla="*/ 4699336 w 9046006"/>
              <a:gd name="connsiteY245" fmla="*/ 6108241 h 6886292"/>
              <a:gd name="connsiteX246" fmla="*/ 4767981 w 9046006"/>
              <a:gd name="connsiteY246" fmla="*/ 6085357 h 6886292"/>
              <a:gd name="connsiteX247" fmla="*/ 4859506 w 9046006"/>
              <a:gd name="connsiteY247" fmla="*/ 5799309 h 6886292"/>
              <a:gd name="connsiteX248" fmla="*/ 4825184 w 9046006"/>
              <a:gd name="connsiteY248" fmla="*/ 5787867 h 6886292"/>
              <a:gd name="connsiteX249" fmla="*/ 4676455 w 9046006"/>
              <a:gd name="connsiteY249" fmla="*/ 5810751 h 6886292"/>
              <a:gd name="connsiteX250" fmla="*/ 4699336 w 9046006"/>
              <a:gd name="connsiteY250" fmla="*/ 5890845 h 6886292"/>
              <a:gd name="connsiteX251" fmla="*/ 4790862 w 9046006"/>
              <a:gd name="connsiteY251" fmla="*/ 5913729 h 6886292"/>
              <a:gd name="connsiteX252" fmla="*/ 4619251 w 9046006"/>
              <a:gd name="connsiteY252" fmla="*/ 5662006 h 6886292"/>
              <a:gd name="connsiteX253" fmla="*/ 4333233 w 9046006"/>
              <a:gd name="connsiteY253" fmla="*/ 5467494 h 6886292"/>
              <a:gd name="connsiteX254" fmla="*/ 4241707 w 9046006"/>
              <a:gd name="connsiteY254" fmla="*/ 5444610 h 6886292"/>
              <a:gd name="connsiteX255" fmla="*/ 4058656 w 9046006"/>
              <a:gd name="connsiteY255" fmla="*/ 5719216 h 6886292"/>
              <a:gd name="connsiteX256" fmla="*/ 3944248 w 9046006"/>
              <a:gd name="connsiteY256" fmla="*/ 5902287 h 6886292"/>
              <a:gd name="connsiteX257" fmla="*/ 3898485 w 9046006"/>
              <a:gd name="connsiteY257" fmla="*/ 6005264 h 6886292"/>
              <a:gd name="connsiteX258" fmla="*/ 3738315 w 9046006"/>
              <a:gd name="connsiteY258" fmla="*/ 6062473 h 6886292"/>
              <a:gd name="connsiteX259" fmla="*/ 3601027 w 9046006"/>
              <a:gd name="connsiteY259" fmla="*/ 6131125 h 6886292"/>
              <a:gd name="connsiteX260" fmla="*/ 3543823 w 9046006"/>
              <a:gd name="connsiteY260" fmla="*/ 6154009 h 6886292"/>
              <a:gd name="connsiteX261" fmla="*/ 3452297 w 9046006"/>
              <a:gd name="connsiteY261" fmla="*/ 6188335 h 6886292"/>
              <a:gd name="connsiteX262" fmla="*/ 3303568 w 9046006"/>
              <a:gd name="connsiteY262" fmla="*/ 6199776 h 6886292"/>
              <a:gd name="connsiteX263" fmla="*/ 3109075 w 9046006"/>
              <a:gd name="connsiteY263" fmla="*/ 6234102 h 6886292"/>
              <a:gd name="connsiteX264" fmla="*/ 2926024 w 9046006"/>
              <a:gd name="connsiteY264" fmla="*/ 6256986 h 6886292"/>
              <a:gd name="connsiteX265" fmla="*/ 2891702 w 9046006"/>
              <a:gd name="connsiteY265" fmla="*/ 6302754 h 6886292"/>
              <a:gd name="connsiteX266" fmla="*/ 2914583 w 9046006"/>
              <a:gd name="connsiteY266" fmla="*/ 6337080 h 6886292"/>
              <a:gd name="connsiteX267" fmla="*/ 3109075 w 9046006"/>
              <a:gd name="connsiteY267" fmla="*/ 6245544 h 6886292"/>
              <a:gd name="connsiteX268" fmla="*/ 3269246 w 9046006"/>
              <a:gd name="connsiteY268" fmla="*/ 6279870 h 6886292"/>
              <a:gd name="connsiteX269" fmla="*/ 3635349 w 9046006"/>
              <a:gd name="connsiteY269" fmla="*/ 6417173 h 6886292"/>
              <a:gd name="connsiteX270" fmla="*/ 3841282 w 9046006"/>
              <a:gd name="connsiteY270" fmla="*/ 6451499 h 6886292"/>
              <a:gd name="connsiteX271" fmla="*/ 4001452 w 9046006"/>
              <a:gd name="connsiteY271" fmla="*/ 6485824 h 6886292"/>
              <a:gd name="connsiteX272" fmla="*/ 4161622 w 9046006"/>
              <a:gd name="connsiteY272" fmla="*/ 6451499 h 6886292"/>
              <a:gd name="connsiteX273" fmla="*/ 4253148 w 9046006"/>
              <a:gd name="connsiteY273" fmla="*/ 6199776 h 6886292"/>
              <a:gd name="connsiteX274" fmla="*/ 4218826 w 9046006"/>
              <a:gd name="connsiteY274" fmla="*/ 6073915 h 6886292"/>
              <a:gd name="connsiteX275" fmla="*/ 4070096 w 9046006"/>
              <a:gd name="connsiteY275" fmla="*/ 5902287 h 6886292"/>
              <a:gd name="connsiteX276" fmla="*/ 4012893 w 9046006"/>
              <a:gd name="connsiteY276" fmla="*/ 6028148 h 6886292"/>
              <a:gd name="connsiteX277" fmla="*/ 3967130 w 9046006"/>
              <a:gd name="connsiteY277" fmla="*/ 6279870 h 6886292"/>
              <a:gd name="connsiteX278" fmla="*/ 3990011 w 9046006"/>
              <a:gd name="connsiteY278" fmla="*/ 6348521 h 6886292"/>
              <a:gd name="connsiteX279" fmla="*/ 4035774 w 9046006"/>
              <a:gd name="connsiteY279" fmla="*/ 6382847 h 6886292"/>
              <a:gd name="connsiteX280" fmla="*/ 3921367 w 9046006"/>
              <a:gd name="connsiteY280" fmla="*/ 6440057 h 6886292"/>
              <a:gd name="connsiteX281" fmla="*/ 3715434 w 9046006"/>
              <a:gd name="connsiteY281" fmla="*/ 6485824 h 6886292"/>
              <a:gd name="connsiteX282" fmla="*/ 3612467 w 9046006"/>
              <a:gd name="connsiteY282" fmla="*/ 6462941 h 6886292"/>
              <a:gd name="connsiteX283" fmla="*/ 3486619 w 9046006"/>
              <a:gd name="connsiteY283" fmla="*/ 6302754 h 6886292"/>
              <a:gd name="connsiteX284" fmla="*/ 3417975 w 9046006"/>
              <a:gd name="connsiteY284" fmla="*/ 6119683 h 6886292"/>
              <a:gd name="connsiteX285" fmla="*/ 3383653 w 9046006"/>
              <a:gd name="connsiteY285" fmla="*/ 5959496 h 6886292"/>
              <a:gd name="connsiteX286" fmla="*/ 3475179 w 9046006"/>
              <a:gd name="connsiteY286" fmla="*/ 6005264 h 6886292"/>
              <a:gd name="connsiteX287" fmla="*/ 3589586 w 9046006"/>
              <a:gd name="connsiteY287" fmla="*/ 6096799 h 6886292"/>
              <a:gd name="connsiteX288" fmla="*/ 3646789 w 9046006"/>
              <a:gd name="connsiteY288" fmla="*/ 6131125 h 6886292"/>
              <a:gd name="connsiteX289" fmla="*/ 3646789 w 9046006"/>
              <a:gd name="connsiteY289" fmla="*/ 5753542 h 6886292"/>
              <a:gd name="connsiteX290" fmla="*/ 3612467 w 9046006"/>
              <a:gd name="connsiteY290" fmla="*/ 5707774 h 6886292"/>
              <a:gd name="connsiteX291" fmla="*/ 3543823 w 9046006"/>
              <a:gd name="connsiteY291" fmla="*/ 5696332 h 6886292"/>
              <a:gd name="connsiteX292" fmla="*/ 3360771 w 9046006"/>
              <a:gd name="connsiteY292" fmla="*/ 5742100 h 6886292"/>
              <a:gd name="connsiteX293" fmla="*/ 3315008 w 9046006"/>
              <a:gd name="connsiteY293" fmla="*/ 5787867 h 6886292"/>
              <a:gd name="connsiteX294" fmla="*/ 3257805 w 9046006"/>
              <a:gd name="connsiteY294" fmla="*/ 5833635 h 6886292"/>
              <a:gd name="connsiteX295" fmla="*/ 3200601 w 9046006"/>
              <a:gd name="connsiteY295" fmla="*/ 5845077 h 6886292"/>
              <a:gd name="connsiteX296" fmla="*/ 3120516 w 9046006"/>
              <a:gd name="connsiteY296" fmla="*/ 5867961 h 6886292"/>
              <a:gd name="connsiteX297" fmla="*/ 2903142 w 9046006"/>
              <a:gd name="connsiteY297" fmla="*/ 5936612 h 6886292"/>
              <a:gd name="connsiteX298" fmla="*/ 2834498 w 9046006"/>
              <a:gd name="connsiteY298" fmla="*/ 5948054 h 6886292"/>
              <a:gd name="connsiteX299" fmla="*/ 2777294 w 9046006"/>
              <a:gd name="connsiteY299" fmla="*/ 5970938 h 6886292"/>
              <a:gd name="connsiteX300" fmla="*/ 2742972 w 9046006"/>
              <a:gd name="connsiteY300" fmla="*/ 5982380 h 6886292"/>
              <a:gd name="connsiteX301" fmla="*/ 2708650 w 9046006"/>
              <a:gd name="connsiteY301" fmla="*/ 6005264 h 6886292"/>
              <a:gd name="connsiteX302" fmla="*/ 2685769 w 9046006"/>
              <a:gd name="connsiteY302" fmla="*/ 6131125 h 6886292"/>
              <a:gd name="connsiteX303" fmla="*/ 2742972 w 9046006"/>
              <a:gd name="connsiteY303" fmla="*/ 6154009 h 6886292"/>
              <a:gd name="connsiteX304" fmla="*/ 2811617 w 9046006"/>
              <a:gd name="connsiteY304" fmla="*/ 6142567 h 6886292"/>
              <a:gd name="connsiteX305" fmla="*/ 2857379 w 9046006"/>
              <a:gd name="connsiteY305" fmla="*/ 6131125 h 6886292"/>
              <a:gd name="connsiteX306" fmla="*/ 2754413 w 9046006"/>
              <a:gd name="connsiteY306" fmla="*/ 6142567 h 6886292"/>
              <a:gd name="connsiteX307" fmla="*/ 2662887 w 9046006"/>
              <a:gd name="connsiteY307" fmla="*/ 6176893 h 6886292"/>
              <a:gd name="connsiteX308" fmla="*/ 2697209 w 9046006"/>
              <a:gd name="connsiteY308" fmla="*/ 6199776 h 6886292"/>
              <a:gd name="connsiteX309" fmla="*/ 2742972 w 9046006"/>
              <a:gd name="connsiteY309" fmla="*/ 6165451 h 6886292"/>
              <a:gd name="connsiteX310" fmla="*/ 2399750 w 9046006"/>
              <a:gd name="connsiteY310" fmla="*/ 6051032 h 6886292"/>
              <a:gd name="connsiteX311" fmla="*/ 2148054 w 9046006"/>
              <a:gd name="connsiteY311" fmla="*/ 6085357 h 6886292"/>
              <a:gd name="connsiteX312" fmla="*/ 2067969 w 9046006"/>
              <a:gd name="connsiteY312" fmla="*/ 6131125 h 6886292"/>
              <a:gd name="connsiteX313" fmla="*/ 1965003 w 9046006"/>
              <a:gd name="connsiteY313" fmla="*/ 6222660 h 6886292"/>
              <a:gd name="connsiteX314" fmla="*/ 1896358 w 9046006"/>
              <a:gd name="connsiteY314" fmla="*/ 6108241 h 6886292"/>
              <a:gd name="connsiteX315" fmla="*/ 1530255 w 9046006"/>
              <a:gd name="connsiteY315" fmla="*/ 5730658 h 6886292"/>
              <a:gd name="connsiteX316" fmla="*/ 1530255 w 9046006"/>
              <a:gd name="connsiteY316" fmla="*/ 5970938 h 6886292"/>
              <a:gd name="connsiteX317" fmla="*/ 1598900 w 9046006"/>
              <a:gd name="connsiteY317" fmla="*/ 6028148 h 6886292"/>
              <a:gd name="connsiteX318" fmla="*/ 1713307 w 9046006"/>
              <a:gd name="connsiteY318" fmla="*/ 6016706 h 6886292"/>
              <a:gd name="connsiteX319" fmla="*/ 1690425 w 9046006"/>
              <a:gd name="connsiteY319" fmla="*/ 5913729 h 6886292"/>
              <a:gd name="connsiteX320" fmla="*/ 1530255 w 9046006"/>
              <a:gd name="connsiteY320" fmla="*/ 5799309 h 6886292"/>
              <a:gd name="connsiteX321" fmla="*/ 1473052 w 9046006"/>
              <a:gd name="connsiteY321" fmla="*/ 5856519 h 6886292"/>
              <a:gd name="connsiteX322" fmla="*/ 1759070 w 9046006"/>
              <a:gd name="connsiteY322" fmla="*/ 6051032 h 6886292"/>
              <a:gd name="connsiteX323" fmla="*/ 2045088 w 9046006"/>
              <a:gd name="connsiteY323" fmla="*/ 6039590 h 6886292"/>
              <a:gd name="connsiteX324" fmla="*/ 2148054 w 9046006"/>
              <a:gd name="connsiteY324" fmla="*/ 5879403 h 6886292"/>
              <a:gd name="connsiteX325" fmla="*/ 2216699 w 9046006"/>
              <a:gd name="connsiteY325" fmla="*/ 5799309 h 6886292"/>
              <a:gd name="connsiteX326" fmla="*/ 2285343 w 9046006"/>
              <a:gd name="connsiteY326" fmla="*/ 5650564 h 6886292"/>
              <a:gd name="connsiteX327" fmla="*/ 2170936 w 9046006"/>
              <a:gd name="connsiteY327" fmla="*/ 5353075 h 6886292"/>
              <a:gd name="connsiteX328" fmla="*/ 2125173 w 9046006"/>
              <a:gd name="connsiteY328" fmla="*/ 5341633 h 6886292"/>
              <a:gd name="connsiteX329" fmla="*/ 2010766 w 9046006"/>
              <a:gd name="connsiteY329" fmla="*/ 5387400 h 6886292"/>
              <a:gd name="connsiteX330" fmla="*/ 1976444 w 9046006"/>
              <a:gd name="connsiteY330" fmla="*/ 5467494 h 6886292"/>
              <a:gd name="connsiteX331" fmla="*/ 1930681 w 9046006"/>
              <a:gd name="connsiteY331" fmla="*/ 5524703 h 6886292"/>
              <a:gd name="connsiteX332" fmla="*/ 1907799 w 9046006"/>
              <a:gd name="connsiteY332" fmla="*/ 5547587 h 6886292"/>
              <a:gd name="connsiteX333" fmla="*/ 1827714 w 9046006"/>
              <a:gd name="connsiteY333" fmla="*/ 5570471 h 6886292"/>
              <a:gd name="connsiteX334" fmla="*/ 1701866 w 9046006"/>
              <a:gd name="connsiteY334" fmla="*/ 5616239 h 6886292"/>
              <a:gd name="connsiteX335" fmla="*/ 1598900 w 9046006"/>
              <a:gd name="connsiteY335" fmla="*/ 5639122 h 6886292"/>
              <a:gd name="connsiteX336" fmla="*/ 1564577 w 9046006"/>
              <a:gd name="connsiteY336" fmla="*/ 5650564 h 6886292"/>
              <a:gd name="connsiteX337" fmla="*/ 1530255 w 9046006"/>
              <a:gd name="connsiteY337" fmla="*/ 5673448 h 6886292"/>
              <a:gd name="connsiteX338" fmla="*/ 1495933 w 9046006"/>
              <a:gd name="connsiteY338" fmla="*/ 5879403 h 6886292"/>
              <a:gd name="connsiteX339" fmla="*/ 1473052 w 9046006"/>
              <a:gd name="connsiteY339" fmla="*/ 6062473 h 6886292"/>
              <a:gd name="connsiteX340" fmla="*/ 1530255 w 9046006"/>
              <a:gd name="connsiteY340" fmla="*/ 6474383 h 6886292"/>
              <a:gd name="connsiteX341" fmla="*/ 1621781 w 9046006"/>
              <a:gd name="connsiteY341" fmla="*/ 6577360 h 6886292"/>
              <a:gd name="connsiteX342" fmla="*/ 1507374 w 9046006"/>
              <a:gd name="connsiteY342" fmla="*/ 6440057 h 6886292"/>
              <a:gd name="connsiteX343" fmla="*/ 1175593 w 9046006"/>
              <a:gd name="connsiteY343" fmla="*/ 6085357 h 6886292"/>
              <a:gd name="connsiteX344" fmla="*/ 1084067 w 9046006"/>
              <a:gd name="connsiteY344" fmla="*/ 5913729 h 6886292"/>
              <a:gd name="connsiteX345" fmla="*/ 1049745 w 9046006"/>
              <a:gd name="connsiteY345" fmla="*/ 5867961 h 6886292"/>
              <a:gd name="connsiteX346" fmla="*/ 958219 w 9046006"/>
              <a:gd name="connsiteY346" fmla="*/ 6051032 h 6886292"/>
              <a:gd name="connsiteX347" fmla="*/ 878134 w 9046006"/>
              <a:gd name="connsiteY347" fmla="*/ 6154009 h 6886292"/>
              <a:gd name="connsiteX348" fmla="*/ 775167 w 9046006"/>
              <a:gd name="connsiteY348" fmla="*/ 6337080 h 6886292"/>
              <a:gd name="connsiteX349" fmla="*/ 763727 w 9046006"/>
              <a:gd name="connsiteY349" fmla="*/ 6394289 h 6886292"/>
              <a:gd name="connsiteX350" fmla="*/ 717964 w 9046006"/>
              <a:gd name="connsiteY350" fmla="*/ 6440057 h 6886292"/>
              <a:gd name="connsiteX351" fmla="*/ 626438 w 9046006"/>
              <a:gd name="connsiteY351" fmla="*/ 6474383 h 6886292"/>
              <a:gd name="connsiteX352" fmla="*/ 454827 w 9046006"/>
              <a:gd name="connsiteY352" fmla="*/ 6554476 h 6886292"/>
              <a:gd name="connsiteX353" fmla="*/ 534912 w 9046006"/>
              <a:gd name="connsiteY353" fmla="*/ 6565918 h 6886292"/>
              <a:gd name="connsiteX354" fmla="*/ 569234 w 9046006"/>
              <a:gd name="connsiteY354" fmla="*/ 6474383 h 6886292"/>
              <a:gd name="connsiteX355" fmla="*/ 592116 w 9046006"/>
              <a:gd name="connsiteY355" fmla="*/ 6085357 h 6886292"/>
              <a:gd name="connsiteX356" fmla="*/ 832371 w 9046006"/>
              <a:gd name="connsiteY356" fmla="*/ 5696332 h 6886292"/>
              <a:gd name="connsiteX357" fmla="*/ 878134 w 9046006"/>
              <a:gd name="connsiteY357" fmla="*/ 5684890 h 6886292"/>
              <a:gd name="connsiteX358" fmla="*/ 992541 w 9046006"/>
              <a:gd name="connsiteY358" fmla="*/ 5673448 h 6886292"/>
              <a:gd name="connsiteX359" fmla="*/ 1072626 w 9046006"/>
              <a:gd name="connsiteY359" fmla="*/ 5707774 h 6886292"/>
              <a:gd name="connsiteX360" fmla="*/ 1175593 w 9046006"/>
              <a:gd name="connsiteY360" fmla="*/ 6016706 h 6886292"/>
              <a:gd name="connsiteX361" fmla="*/ 1129830 w 9046006"/>
              <a:gd name="connsiteY361" fmla="*/ 6131125 h 6886292"/>
              <a:gd name="connsiteX362" fmla="*/ 1026863 w 9046006"/>
              <a:gd name="connsiteY362" fmla="*/ 6199776 h 6886292"/>
              <a:gd name="connsiteX363" fmla="*/ 592116 w 9046006"/>
              <a:gd name="connsiteY363" fmla="*/ 6348521 h 6886292"/>
              <a:gd name="connsiteX364" fmla="*/ 523471 w 9046006"/>
              <a:gd name="connsiteY364" fmla="*/ 6302754 h 6886292"/>
              <a:gd name="connsiteX365" fmla="*/ 431946 w 9046006"/>
              <a:gd name="connsiteY365" fmla="*/ 5822193 h 6886292"/>
              <a:gd name="connsiteX366" fmla="*/ 512031 w 9046006"/>
              <a:gd name="connsiteY366" fmla="*/ 5673448 h 6886292"/>
              <a:gd name="connsiteX367" fmla="*/ 717964 w 9046006"/>
              <a:gd name="connsiteY367" fmla="*/ 5616239 h 6886292"/>
              <a:gd name="connsiteX368" fmla="*/ 798049 w 9046006"/>
              <a:gd name="connsiteY368" fmla="*/ 5581913 h 6886292"/>
              <a:gd name="connsiteX369" fmla="*/ 820930 w 9046006"/>
              <a:gd name="connsiteY369" fmla="*/ 5524703 h 6886292"/>
              <a:gd name="connsiteX370" fmla="*/ 866693 w 9046006"/>
              <a:gd name="connsiteY370" fmla="*/ 5204330 h 6886292"/>
              <a:gd name="connsiteX371" fmla="*/ 717964 w 9046006"/>
              <a:gd name="connsiteY371" fmla="*/ 4986933 h 6886292"/>
              <a:gd name="connsiteX372" fmla="*/ 672201 w 9046006"/>
              <a:gd name="connsiteY372" fmla="*/ 4975491 h 6886292"/>
              <a:gd name="connsiteX373" fmla="*/ 557794 w 9046006"/>
              <a:gd name="connsiteY373" fmla="*/ 5078468 h 6886292"/>
              <a:gd name="connsiteX374" fmla="*/ 477708 w 9046006"/>
              <a:gd name="connsiteY374" fmla="*/ 5170004 h 6886292"/>
              <a:gd name="connsiteX375" fmla="*/ 363301 w 9046006"/>
              <a:gd name="connsiteY375" fmla="*/ 5387400 h 6886292"/>
              <a:gd name="connsiteX376" fmla="*/ 397623 w 9046006"/>
              <a:gd name="connsiteY376" fmla="*/ 5456052 h 6886292"/>
              <a:gd name="connsiteX377" fmla="*/ 775167 w 9046006"/>
              <a:gd name="connsiteY377" fmla="*/ 5536145 h 6886292"/>
              <a:gd name="connsiteX378" fmla="*/ 1061185 w 9046006"/>
              <a:gd name="connsiteY378" fmla="*/ 5501819 h 6886292"/>
              <a:gd name="connsiteX379" fmla="*/ 1118389 w 9046006"/>
              <a:gd name="connsiteY379" fmla="*/ 5456052 h 6886292"/>
              <a:gd name="connsiteX380" fmla="*/ 1141271 w 9046006"/>
              <a:gd name="connsiteY380" fmla="*/ 5353075 h 6886292"/>
              <a:gd name="connsiteX381" fmla="*/ 1084067 w 9046006"/>
              <a:gd name="connsiteY381" fmla="*/ 4975491 h 6886292"/>
              <a:gd name="connsiteX382" fmla="*/ 1038304 w 9046006"/>
              <a:gd name="connsiteY382" fmla="*/ 4861072 h 6886292"/>
              <a:gd name="connsiteX383" fmla="*/ 935338 w 9046006"/>
              <a:gd name="connsiteY383" fmla="*/ 4952607 h 6886292"/>
              <a:gd name="connsiteX384" fmla="*/ 923897 w 9046006"/>
              <a:gd name="connsiteY384" fmla="*/ 4998375 h 6886292"/>
              <a:gd name="connsiteX385" fmla="*/ 969660 w 9046006"/>
              <a:gd name="connsiteY385" fmla="*/ 5101352 h 6886292"/>
              <a:gd name="connsiteX386" fmla="*/ 1278559 w 9046006"/>
              <a:gd name="connsiteY386" fmla="*/ 5147120 h 6886292"/>
              <a:gd name="connsiteX387" fmla="*/ 1370085 w 9046006"/>
              <a:gd name="connsiteY387" fmla="*/ 5078468 h 6886292"/>
              <a:gd name="connsiteX388" fmla="*/ 1381526 w 9046006"/>
              <a:gd name="connsiteY388" fmla="*/ 4941165 h 6886292"/>
              <a:gd name="connsiteX389" fmla="*/ 1392967 w 9046006"/>
              <a:gd name="connsiteY389" fmla="*/ 4597908 h 6886292"/>
              <a:gd name="connsiteX390" fmla="*/ 1381526 w 9046006"/>
              <a:gd name="connsiteY390" fmla="*/ 4517814 h 6886292"/>
              <a:gd name="connsiteX391" fmla="*/ 1347204 w 9046006"/>
              <a:gd name="connsiteY391" fmla="*/ 4483489 h 6886292"/>
              <a:gd name="connsiteX392" fmla="*/ 1278559 w 9046006"/>
              <a:gd name="connsiteY392" fmla="*/ 4426279 h 6886292"/>
              <a:gd name="connsiteX393" fmla="*/ 809490 w 9046006"/>
              <a:gd name="connsiteY393" fmla="*/ 4060138 h 6886292"/>
              <a:gd name="connsiteX394" fmla="*/ 798049 w 9046006"/>
              <a:gd name="connsiteY394" fmla="*/ 4025812 h 6886292"/>
              <a:gd name="connsiteX395" fmla="*/ 843812 w 9046006"/>
              <a:gd name="connsiteY395" fmla="*/ 4014370 h 6886292"/>
              <a:gd name="connsiteX396" fmla="*/ 923897 w 9046006"/>
              <a:gd name="connsiteY396" fmla="*/ 4002928 h 6886292"/>
              <a:gd name="connsiteX397" fmla="*/ 1255678 w 9046006"/>
              <a:gd name="connsiteY397" fmla="*/ 3865625 h 6886292"/>
              <a:gd name="connsiteX398" fmla="*/ 1278559 w 9046006"/>
              <a:gd name="connsiteY398" fmla="*/ 3831299 h 6886292"/>
              <a:gd name="connsiteX399" fmla="*/ 1290000 w 9046006"/>
              <a:gd name="connsiteY399" fmla="*/ 3739764 h 6886292"/>
              <a:gd name="connsiteX400" fmla="*/ 1301441 w 9046006"/>
              <a:gd name="connsiteY400" fmla="*/ 3682554 h 6886292"/>
              <a:gd name="connsiteX401" fmla="*/ 1461611 w 9046006"/>
              <a:gd name="connsiteY401" fmla="*/ 3613903 h 6886292"/>
              <a:gd name="connsiteX402" fmla="*/ 1518815 w 9046006"/>
              <a:gd name="connsiteY402" fmla="*/ 3602461 h 6886292"/>
              <a:gd name="connsiteX403" fmla="*/ 1553137 w 9046006"/>
              <a:gd name="connsiteY403" fmla="*/ 3636787 h 6886292"/>
              <a:gd name="connsiteX404" fmla="*/ 1541696 w 9046006"/>
              <a:gd name="connsiteY404" fmla="*/ 3693996 h 6886292"/>
              <a:gd name="connsiteX405" fmla="*/ 1461611 w 9046006"/>
              <a:gd name="connsiteY405" fmla="*/ 3888509 h 6886292"/>
              <a:gd name="connsiteX406" fmla="*/ 1450170 w 9046006"/>
              <a:gd name="connsiteY406" fmla="*/ 3636787 h 6886292"/>
              <a:gd name="connsiteX407" fmla="*/ 1026863 w 9046006"/>
              <a:gd name="connsiteY407" fmla="*/ 2950272 h 6886292"/>
              <a:gd name="connsiteX408" fmla="*/ 923897 w 9046006"/>
              <a:gd name="connsiteY408" fmla="*/ 2790085 h 6886292"/>
              <a:gd name="connsiteX409" fmla="*/ 843812 w 9046006"/>
              <a:gd name="connsiteY409" fmla="*/ 2458269 h 6886292"/>
              <a:gd name="connsiteX410" fmla="*/ 649319 w 9046006"/>
              <a:gd name="connsiteY410" fmla="*/ 1943383 h 6886292"/>
              <a:gd name="connsiteX411" fmla="*/ 660760 w 9046006"/>
              <a:gd name="connsiteY411" fmla="*/ 1817522 h 6886292"/>
              <a:gd name="connsiteX412" fmla="*/ 672201 w 9046006"/>
              <a:gd name="connsiteY412" fmla="*/ 1783196 h 6886292"/>
              <a:gd name="connsiteX413" fmla="*/ 763727 w 9046006"/>
              <a:gd name="connsiteY413" fmla="*/ 1748870 h 6886292"/>
              <a:gd name="connsiteX414" fmla="*/ 866693 w 9046006"/>
              <a:gd name="connsiteY414" fmla="*/ 1703102 h 6886292"/>
              <a:gd name="connsiteX415" fmla="*/ 958219 w 9046006"/>
              <a:gd name="connsiteY415" fmla="*/ 1668777 h 6886292"/>
              <a:gd name="connsiteX416" fmla="*/ 1118389 w 9046006"/>
              <a:gd name="connsiteY416" fmla="*/ 1577241 h 6886292"/>
              <a:gd name="connsiteX417" fmla="*/ 1164152 w 9046006"/>
              <a:gd name="connsiteY417" fmla="*/ 1520032 h 6886292"/>
              <a:gd name="connsiteX418" fmla="*/ 1198474 w 9046006"/>
              <a:gd name="connsiteY418" fmla="*/ 1371287 h 6886292"/>
              <a:gd name="connsiteX419" fmla="*/ 1175593 w 9046006"/>
              <a:gd name="connsiteY419" fmla="*/ 1108123 h 6886292"/>
              <a:gd name="connsiteX420" fmla="*/ 1152711 w 9046006"/>
              <a:gd name="connsiteY420" fmla="*/ 1073797 h 6886292"/>
              <a:gd name="connsiteX421" fmla="*/ 1106948 w 9046006"/>
              <a:gd name="connsiteY421" fmla="*/ 1085239 h 6886292"/>
              <a:gd name="connsiteX422" fmla="*/ 992541 w 9046006"/>
              <a:gd name="connsiteY422" fmla="*/ 1153890 h 6886292"/>
              <a:gd name="connsiteX423" fmla="*/ 820930 w 9046006"/>
              <a:gd name="connsiteY423" fmla="*/ 1359845 h 6886292"/>
              <a:gd name="connsiteX424" fmla="*/ 809490 w 9046006"/>
              <a:gd name="connsiteY424" fmla="*/ 1497148 h 6886292"/>
              <a:gd name="connsiteX425" fmla="*/ 832371 w 9046006"/>
              <a:gd name="connsiteY425" fmla="*/ 1417054 h 6886292"/>
              <a:gd name="connsiteX426" fmla="*/ 775167 w 9046006"/>
              <a:gd name="connsiteY426" fmla="*/ 1508590 h 6886292"/>
              <a:gd name="connsiteX427" fmla="*/ 763727 w 9046006"/>
              <a:gd name="connsiteY427" fmla="*/ 1691661 h 6886292"/>
              <a:gd name="connsiteX428" fmla="*/ 1015423 w 9046006"/>
              <a:gd name="connsiteY428" fmla="*/ 2092128 h 6886292"/>
              <a:gd name="connsiteX429" fmla="*/ 1049745 w 9046006"/>
              <a:gd name="connsiteY429" fmla="*/ 2115012 h 6886292"/>
              <a:gd name="connsiteX430" fmla="*/ 1347204 w 9046006"/>
              <a:gd name="connsiteY430" fmla="*/ 2378176 h 6886292"/>
              <a:gd name="connsiteX431" fmla="*/ 1370085 w 9046006"/>
              <a:gd name="connsiteY431" fmla="*/ 2412501 h 6886292"/>
              <a:gd name="connsiteX432" fmla="*/ 1312881 w 9046006"/>
              <a:gd name="connsiteY432" fmla="*/ 2435385 h 6886292"/>
              <a:gd name="connsiteX433" fmla="*/ 1209915 w 9046006"/>
              <a:gd name="connsiteY433" fmla="*/ 2469711 h 6886292"/>
              <a:gd name="connsiteX434" fmla="*/ 1106948 w 9046006"/>
              <a:gd name="connsiteY434" fmla="*/ 2515479 h 6886292"/>
              <a:gd name="connsiteX435" fmla="*/ 935338 w 9046006"/>
              <a:gd name="connsiteY435" fmla="*/ 2561246 h 6886292"/>
              <a:gd name="connsiteX436" fmla="*/ 901015 w 9046006"/>
              <a:gd name="connsiteY436" fmla="*/ 2584130 h 6886292"/>
              <a:gd name="connsiteX437" fmla="*/ 878134 w 9046006"/>
              <a:gd name="connsiteY437" fmla="*/ 2709991 h 6886292"/>
              <a:gd name="connsiteX438" fmla="*/ 866693 w 9046006"/>
              <a:gd name="connsiteY438" fmla="*/ 2824410 h 6886292"/>
              <a:gd name="connsiteX439" fmla="*/ 855252 w 9046006"/>
              <a:gd name="connsiteY439" fmla="*/ 2915946 h 6886292"/>
              <a:gd name="connsiteX440" fmla="*/ 1061185 w 9046006"/>
              <a:gd name="connsiteY440" fmla="*/ 3167668 h 6886292"/>
              <a:gd name="connsiteX441" fmla="*/ 1118389 w 9046006"/>
              <a:gd name="connsiteY441" fmla="*/ 3179110 h 6886292"/>
              <a:gd name="connsiteX442" fmla="*/ 969660 w 9046006"/>
              <a:gd name="connsiteY442" fmla="*/ 3213436 h 6886292"/>
              <a:gd name="connsiteX443" fmla="*/ 855252 w 9046006"/>
              <a:gd name="connsiteY443" fmla="*/ 3247761 h 6886292"/>
              <a:gd name="connsiteX444" fmla="*/ 660760 w 9046006"/>
              <a:gd name="connsiteY444" fmla="*/ 3293529 h 6886292"/>
              <a:gd name="connsiteX445" fmla="*/ 580675 w 9046006"/>
              <a:gd name="connsiteY445" fmla="*/ 3339297 h 6886292"/>
              <a:gd name="connsiteX446" fmla="*/ 546353 w 9046006"/>
              <a:gd name="connsiteY446" fmla="*/ 3373623 h 6886292"/>
              <a:gd name="connsiteX447" fmla="*/ 786608 w 9046006"/>
              <a:gd name="connsiteY447" fmla="*/ 3522368 h 6886292"/>
              <a:gd name="connsiteX448" fmla="*/ 866693 w 9046006"/>
              <a:gd name="connsiteY448" fmla="*/ 3568135 h 6886292"/>
              <a:gd name="connsiteX449" fmla="*/ 809490 w 9046006"/>
              <a:gd name="connsiteY449" fmla="*/ 3602461 h 6886292"/>
              <a:gd name="connsiteX450" fmla="*/ 717964 w 9046006"/>
              <a:gd name="connsiteY450" fmla="*/ 3636787 h 6886292"/>
              <a:gd name="connsiteX451" fmla="*/ 477708 w 9046006"/>
              <a:gd name="connsiteY451" fmla="*/ 3796974 h 6886292"/>
              <a:gd name="connsiteX452" fmla="*/ 351860 w 9046006"/>
              <a:gd name="connsiteY452" fmla="*/ 3899951 h 6886292"/>
              <a:gd name="connsiteX453" fmla="*/ 431946 w 9046006"/>
              <a:gd name="connsiteY453" fmla="*/ 4151673 h 6886292"/>
              <a:gd name="connsiteX454" fmla="*/ 546353 w 9046006"/>
              <a:gd name="connsiteY454" fmla="*/ 4231766 h 6886292"/>
              <a:gd name="connsiteX455" fmla="*/ 569234 w 9046006"/>
              <a:gd name="connsiteY455" fmla="*/ 4334744 h 6886292"/>
              <a:gd name="connsiteX456" fmla="*/ 580675 w 9046006"/>
              <a:gd name="connsiteY456" fmla="*/ 4895398 h 6886292"/>
              <a:gd name="connsiteX457" fmla="*/ 660760 w 9046006"/>
              <a:gd name="connsiteY457" fmla="*/ 4735211 h 6886292"/>
              <a:gd name="connsiteX458" fmla="*/ 489149 w 9046006"/>
              <a:gd name="connsiteY458" fmla="*/ 4094463 h 6886292"/>
              <a:gd name="connsiteX459" fmla="*/ 454827 w 9046006"/>
              <a:gd name="connsiteY459" fmla="*/ 3991486 h 6886292"/>
              <a:gd name="connsiteX460" fmla="*/ 717964 w 9046006"/>
              <a:gd name="connsiteY460" fmla="*/ 3911393 h 6886292"/>
              <a:gd name="connsiteX461" fmla="*/ 752286 w 9046006"/>
              <a:gd name="connsiteY461" fmla="*/ 3774090 h 6886292"/>
              <a:gd name="connsiteX462" fmla="*/ 660760 w 9046006"/>
              <a:gd name="connsiteY462" fmla="*/ 3362181 h 6886292"/>
              <a:gd name="connsiteX463" fmla="*/ 534912 w 9046006"/>
              <a:gd name="connsiteY463" fmla="*/ 3167668 h 6886292"/>
              <a:gd name="connsiteX464" fmla="*/ 374742 w 9046006"/>
              <a:gd name="connsiteY464" fmla="*/ 3018923 h 6886292"/>
              <a:gd name="connsiteX465" fmla="*/ 569234 w 9046006"/>
              <a:gd name="connsiteY465" fmla="*/ 3213436 h 6886292"/>
              <a:gd name="connsiteX466" fmla="*/ 717964 w 9046006"/>
              <a:gd name="connsiteY466" fmla="*/ 3282087 h 6886292"/>
              <a:gd name="connsiteX467" fmla="*/ 1072626 w 9046006"/>
              <a:gd name="connsiteY467" fmla="*/ 3373623 h 6886292"/>
              <a:gd name="connsiteX468" fmla="*/ 1164152 w 9046006"/>
              <a:gd name="connsiteY468" fmla="*/ 3362181 h 6886292"/>
              <a:gd name="connsiteX469" fmla="*/ 1003982 w 9046006"/>
              <a:gd name="connsiteY469" fmla="*/ 2915946 h 6886292"/>
              <a:gd name="connsiteX470" fmla="*/ 1084067 w 9046006"/>
              <a:gd name="connsiteY470" fmla="*/ 2973155 h 6886292"/>
              <a:gd name="connsiteX471" fmla="*/ 1209915 w 9046006"/>
              <a:gd name="connsiteY471" fmla="*/ 3110458 h 6886292"/>
              <a:gd name="connsiteX472" fmla="*/ 1221356 w 9046006"/>
              <a:gd name="connsiteY472" fmla="*/ 3201994 h 6886292"/>
              <a:gd name="connsiteX473" fmla="*/ 1141271 w 9046006"/>
              <a:gd name="connsiteY473" fmla="*/ 3224878 h 6886292"/>
              <a:gd name="connsiteX474" fmla="*/ 1072626 w 9046006"/>
              <a:gd name="connsiteY474" fmla="*/ 3293529 h 6886292"/>
              <a:gd name="connsiteX475" fmla="*/ 1095508 w 9046006"/>
              <a:gd name="connsiteY475" fmla="*/ 3396506 h 6886292"/>
              <a:gd name="connsiteX476" fmla="*/ 1164152 w 9046006"/>
              <a:gd name="connsiteY476" fmla="*/ 3465158 h 6886292"/>
              <a:gd name="connsiteX477" fmla="*/ 1358644 w 9046006"/>
              <a:gd name="connsiteY477" fmla="*/ 3556693 h 6886292"/>
              <a:gd name="connsiteX478" fmla="*/ 1324322 w 9046006"/>
              <a:gd name="connsiteY478" fmla="*/ 3613903 h 6886292"/>
              <a:gd name="connsiteX479" fmla="*/ 1267119 w 9046006"/>
              <a:gd name="connsiteY479" fmla="*/ 3819857 h 6886292"/>
              <a:gd name="connsiteX480" fmla="*/ 1221356 w 9046006"/>
              <a:gd name="connsiteY480" fmla="*/ 4014370 h 6886292"/>
              <a:gd name="connsiteX481" fmla="*/ 1209915 w 9046006"/>
              <a:gd name="connsiteY481" fmla="*/ 4254650 h 6886292"/>
              <a:gd name="connsiteX482" fmla="*/ 1198474 w 9046006"/>
              <a:gd name="connsiteY482" fmla="*/ 4369069 h 6886292"/>
              <a:gd name="connsiteX483" fmla="*/ 1015423 w 9046006"/>
              <a:gd name="connsiteY483" fmla="*/ 4357628 h 6886292"/>
              <a:gd name="connsiteX484" fmla="*/ 763727 w 9046006"/>
              <a:gd name="connsiteY484" fmla="*/ 4311860 h 6886292"/>
              <a:gd name="connsiteX485" fmla="*/ 706523 w 9046006"/>
              <a:gd name="connsiteY485" fmla="*/ 4323302 h 6886292"/>
              <a:gd name="connsiteX486" fmla="*/ 763727 w 9046006"/>
              <a:gd name="connsiteY486" fmla="*/ 4449163 h 6886292"/>
              <a:gd name="connsiteX487" fmla="*/ 969660 w 9046006"/>
              <a:gd name="connsiteY487" fmla="*/ 4575024 h 6886292"/>
              <a:gd name="connsiteX488" fmla="*/ 1072626 w 9046006"/>
              <a:gd name="connsiteY488" fmla="*/ 4552140 h 6886292"/>
              <a:gd name="connsiteX489" fmla="*/ 1118389 w 9046006"/>
              <a:gd name="connsiteY489" fmla="*/ 4437721 h 6886292"/>
              <a:gd name="connsiteX490" fmla="*/ 1015423 w 9046006"/>
              <a:gd name="connsiteY490" fmla="*/ 4449163 h 6886292"/>
              <a:gd name="connsiteX491" fmla="*/ 958219 w 9046006"/>
              <a:gd name="connsiteY491" fmla="*/ 4472047 h 6886292"/>
              <a:gd name="connsiteX492" fmla="*/ 786608 w 9046006"/>
              <a:gd name="connsiteY492" fmla="*/ 4609350 h 6886292"/>
              <a:gd name="connsiteX493" fmla="*/ 683642 w 9046006"/>
              <a:gd name="connsiteY493" fmla="*/ 4712327 h 6886292"/>
              <a:gd name="connsiteX494" fmla="*/ 660760 w 9046006"/>
              <a:gd name="connsiteY494" fmla="*/ 4769537 h 6886292"/>
              <a:gd name="connsiteX495" fmla="*/ 626438 w 9046006"/>
              <a:gd name="connsiteY495" fmla="*/ 4849630 h 6886292"/>
              <a:gd name="connsiteX496" fmla="*/ 580675 w 9046006"/>
              <a:gd name="connsiteY496" fmla="*/ 4861072 h 6886292"/>
              <a:gd name="connsiteX497" fmla="*/ 500590 w 9046006"/>
              <a:gd name="connsiteY497" fmla="*/ 4883956 h 6886292"/>
              <a:gd name="connsiteX498" fmla="*/ 409064 w 9046006"/>
              <a:gd name="connsiteY498" fmla="*/ 4906840 h 6886292"/>
              <a:gd name="connsiteX499" fmla="*/ 340420 w 9046006"/>
              <a:gd name="connsiteY499" fmla="*/ 4929724 h 6886292"/>
              <a:gd name="connsiteX500" fmla="*/ 420505 w 9046006"/>
              <a:gd name="connsiteY500" fmla="*/ 4872514 h 6886292"/>
              <a:gd name="connsiteX501" fmla="*/ 466268 w 9046006"/>
              <a:gd name="connsiteY501" fmla="*/ 4643676 h 6886292"/>
              <a:gd name="connsiteX502" fmla="*/ 489149 w 9046006"/>
              <a:gd name="connsiteY502" fmla="*/ 4609350 h 6886292"/>
              <a:gd name="connsiteX503" fmla="*/ 523471 w 9046006"/>
              <a:gd name="connsiteY503" fmla="*/ 4552140 h 6886292"/>
              <a:gd name="connsiteX504" fmla="*/ 557794 w 9046006"/>
              <a:gd name="connsiteY504" fmla="*/ 4517814 h 6886292"/>
              <a:gd name="connsiteX505" fmla="*/ 717964 w 9046006"/>
              <a:gd name="connsiteY505" fmla="*/ 4243208 h 6886292"/>
              <a:gd name="connsiteX506" fmla="*/ 729404 w 9046006"/>
              <a:gd name="connsiteY506" fmla="*/ 3968602 h 6886292"/>
              <a:gd name="connsiteX507" fmla="*/ 695082 w 9046006"/>
              <a:gd name="connsiteY507" fmla="*/ 3899951 h 6886292"/>
              <a:gd name="connsiteX508" fmla="*/ 580675 w 9046006"/>
              <a:gd name="connsiteY508" fmla="*/ 3968602 h 6886292"/>
              <a:gd name="connsiteX509" fmla="*/ 512031 w 9046006"/>
              <a:gd name="connsiteY509" fmla="*/ 4060138 h 6886292"/>
              <a:gd name="connsiteX510" fmla="*/ 374742 w 9046006"/>
              <a:gd name="connsiteY510" fmla="*/ 4300418 h 6886292"/>
              <a:gd name="connsiteX511" fmla="*/ 454827 w 9046006"/>
              <a:gd name="connsiteY511" fmla="*/ 4586466 h 6886292"/>
              <a:gd name="connsiteX512" fmla="*/ 523471 w 9046006"/>
              <a:gd name="connsiteY512" fmla="*/ 4597908 h 6886292"/>
              <a:gd name="connsiteX513" fmla="*/ 717964 w 9046006"/>
              <a:gd name="connsiteY513" fmla="*/ 4563582 h 6886292"/>
              <a:gd name="connsiteX514" fmla="*/ 878134 w 9046006"/>
              <a:gd name="connsiteY514" fmla="*/ 4529256 h 6886292"/>
              <a:gd name="connsiteX515" fmla="*/ 1003982 w 9046006"/>
              <a:gd name="connsiteY515" fmla="*/ 4506373 h 6886292"/>
              <a:gd name="connsiteX516" fmla="*/ 923897 w 9046006"/>
              <a:gd name="connsiteY516" fmla="*/ 4540698 h 6886292"/>
              <a:gd name="connsiteX517" fmla="*/ 843812 w 9046006"/>
              <a:gd name="connsiteY517" fmla="*/ 4632234 h 6886292"/>
              <a:gd name="connsiteX518" fmla="*/ 672201 w 9046006"/>
              <a:gd name="connsiteY518" fmla="*/ 4872514 h 6886292"/>
              <a:gd name="connsiteX519" fmla="*/ 557794 w 9046006"/>
              <a:gd name="connsiteY519" fmla="*/ 4964049 h 6886292"/>
              <a:gd name="connsiteX520" fmla="*/ 374742 w 9046006"/>
              <a:gd name="connsiteY520" fmla="*/ 5032701 h 6886292"/>
              <a:gd name="connsiteX521" fmla="*/ 317538 w 9046006"/>
              <a:gd name="connsiteY521" fmla="*/ 5044143 h 6886292"/>
              <a:gd name="connsiteX522" fmla="*/ 203131 w 9046006"/>
              <a:gd name="connsiteY522" fmla="*/ 5089910 h 6886292"/>
              <a:gd name="connsiteX523" fmla="*/ 54402 w 9046006"/>
              <a:gd name="connsiteY523" fmla="*/ 5135678 h 6886292"/>
              <a:gd name="connsiteX524" fmla="*/ 31520 w 9046006"/>
              <a:gd name="connsiteY524" fmla="*/ 5158562 h 6886292"/>
              <a:gd name="connsiteX525" fmla="*/ 123046 w 9046006"/>
              <a:gd name="connsiteY525" fmla="*/ 5375958 h 6886292"/>
              <a:gd name="connsiteX526" fmla="*/ 397623 w 9046006"/>
              <a:gd name="connsiteY526" fmla="*/ 5604797 h 6886292"/>
              <a:gd name="connsiteX527" fmla="*/ 500590 w 9046006"/>
              <a:gd name="connsiteY527" fmla="*/ 5662006 h 6886292"/>
              <a:gd name="connsiteX528" fmla="*/ 534912 w 9046006"/>
              <a:gd name="connsiteY528" fmla="*/ 5684890 h 6886292"/>
              <a:gd name="connsiteX529" fmla="*/ 637879 w 9046006"/>
              <a:gd name="connsiteY529" fmla="*/ 5707774 h 6886292"/>
              <a:gd name="connsiteX530" fmla="*/ 752286 w 9046006"/>
              <a:gd name="connsiteY530" fmla="*/ 5764984 h 6886292"/>
              <a:gd name="connsiteX531" fmla="*/ 592116 w 9046006"/>
              <a:gd name="connsiteY531" fmla="*/ 5833635 h 6886292"/>
              <a:gd name="connsiteX532" fmla="*/ 351860 w 9046006"/>
              <a:gd name="connsiteY532" fmla="*/ 5936612 h 6886292"/>
              <a:gd name="connsiteX533" fmla="*/ 248894 w 9046006"/>
              <a:gd name="connsiteY533" fmla="*/ 6016706 h 6886292"/>
              <a:gd name="connsiteX534" fmla="*/ 88724 w 9046006"/>
              <a:gd name="connsiteY534" fmla="*/ 6176893 h 6886292"/>
              <a:gd name="connsiteX535" fmla="*/ 31520 w 9046006"/>
              <a:gd name="connsiteY535" fmla="*/ 6314196 h 6886292"/>
              <a:gd name="connsiteX536" fmla="*/ 8639 w 9046006"/>
              <a:gd name="connsiteY536" fmla="*/ 6405731 h 6886292"/>
              <a:gd name="connsiteX537" fmla="*/ 271775 w 9046006"/>
              <a:gd name="connsiteY537" fmla="*/ 6794756 h 6886292"/>
              <a:gd name="connsiteX538" fmla="*/ 477708 w 9046006"/>
              <a:gd name="connsiteY538" fmla="*/ 6874850 h 6886292"/>
              <a:gd name="connsiteX539" fmla="*/ 592116 w 9046006"/>
              <a:gd name="connsiteY539" fmla="*/ 6863408 h 6886292"/>
              <a:gd name="connsiteX540" fmla="*/ 603556 w 9046006"/>
              <a:gd name="connsiteY540" fmla="*/ 6829082 h 6886292"/>
              <a:gd name="connsiteX541" fmla="*/ 901015 w 9046006"/>
              <a:gd name="connsiteY541" fmla="*/ 6783314 h 6886292"/>
              <a:gd name="connsiteX542" fmla="*/ 1198474 w 9046006"/>
              <a:gd name="connsiteY542" fmla="*/ 6588802 h 6886292"/>
              <a:gd name="connsiteX543" fmla="*/ 1324322 w 9046006"/>
              <a:gd name="connsiteY543" fmla="*/ 6302754 h 6886292"/>
              <a:gd name="connsiteX544" fmla="*/ 1335763 w 9046006"/>
              <a:gd name="connsiteY544" fmla="*/ 6131125 h 6886292"/>
              <a:gd name="connsiteX545" fmla="*/ 1278559 w 9046006"/>
              <a:gd name="connsiteY545" fmla="*/ 5684890 h 6886292"/>
              <a:gd name="connsiteX546" fmla="*/ 1267119 w 9046006"/>
              <a:gd name="connsiteY546" fmla="*/ 5650564 h 6886292"/>
              <a:gd name="connsiteX547" fmla="*/ 1347204 w 9046006"/>
              <a:gd name="connsiteY547" fmla="*/ 5570471 h 6886292"/>
              <a:gd name="connsiteX548" fmla="*/ 1747629 w 9046006"/>
              <a:gd name="connsiteY548" fmla="*/ 5696332 h 6886292"/>
              <a:gd name="connsiteX549" fmla="*/ 1976444 w 9046006"/>
              <a:gd name="connsiteY549" fmla="*/ 6085357 h 6886292"/>
              <a:gd name="connsiteX550" fmla="*/ 1965003 w 9046006"/>
              <a:gd name="connsiteY550" fmla="*/ 6291312 h 6886292"/>
              <a:gd name="connsiteX551" fmla="*/ 1690425 w 9046006"/>
              <a:gd name="connsiteY551" fmla="*/ 6588802 h 6886292"/>
              <a:gd name="connsiteX552" fmla="*/ 1610340 w 9046006"/>
              <a:gd name="connsiteY552" fmla="*/ 6623127 h 6886292"/>
              <a:gd name="connsiteX553" fmla="*/ 1736188 w 9046006"/>
              <a:gd name="connsiteY553" fmla="*/ 6565918 h 6886292"/>
              <a:gd name="connsiteX554" fmla="*/ 1816273 w 9046006"/>
              <a:gd name="connsiteY554" fmla="*/ 6543034 h 6886292"/>
              <a:gd name="connsiteX555" fmla="*/ 1987884 w 9046006"/>
              <a:gd name="connsiteY555" fmla="*/ 6611686 h 6886292"/>
              <a:gd name="connsiteX556" fmla="*/ 2148054 w 9046006"/>
              <a:gd name="connsiteY556" fmla="*/ 6714663 h 6886292"/>
              <a:gd name="connsiteX557" fmla="*/ 2251021 w 9046006"/>
              <a:gd name="connsiteY557" fmla="*/ 6771872 h 6886292"/>
              <a:gd name="connsiteX558" fmla="*/ 2285343 w 9046006"/>
              <a:gd name="connsiteY558" fmla="*/ 6623127 h 6886292"/>
              <a:gd name="connsiteX559" fmla="*/ 2136614 w 9046006"/>
              <a:gd name="connsiteY559" fmla="*/ 6165451 h 6886292"/>
              <a:gd name="connsiteX560" fmla="*/ 2125173 w 9046006"/>
              <a:gd name="connsiteY560" fmla="*/ 6222660 h 6886292"/>
              <a:gd name="connsiteX561" fmla="*/ 2331106 w 9046006"/>
              <a:gd name="connsiteY561" fmla="*/ 6565918 h 6886292"/>
              <a:gd name="connsiteX562" fmla="*/ 2376869 w 9046006"/>
              <a:gd name="connsiteY562" fmla="*/ 6577360 h 6886292"/>
              <a:gd name="connsiteX563" fmla="*/ 2456954 w 9046006"/>
              <a:gd name="connsiteY563" fmla="*/ 6565918 h 6886292"/>
              <a:gd name="connsiteX564" fmla="*/ 2525598 w 9046006"/>
              <a:gd name="connsiteY564" fmla="*/ 6497266 h 6886292"/>
              <a:gd name="connsiteX565" fmla="*/ 2582802 w 9046006"/>
              <a:gd name="connsiteY565" fmla="*/ 6382847 h 6886292"/>
              <a:gd name="connsiteX566" fmla="*/ 2617124 w 9046006"/>
              <a:gd name="connsiteY566" fmla="*/ 6405731 h 6886292"/>
              <a:gd name="connsiteX567" fmla="*/ 2765854 w 9046006"/>
              <a:gd name="connsiteY567" fmla="*/ 6531592 h 6886292"/>
              <a:gd name="connsiteX568" fmla="*/ 2800176 w 9046006"/>
              <a:gd name="connsiteY568" fmla="*/ 6543034 h 6886292"/>
              <a:gd name="connsiteX569" fmla="*/ 2926024 w 9046006"/>
              <a:gd name="connsiteY569" fmla="*/ 6508708 h 6886292"/>
              <a:gd name="connsiteX570" fmla="*/ 2960346 w 9046006"/>
              <a:gd name="connsiteY570" fmla="*/ 6451499 h 6886292"/>
              <a:gd name="connsiteX571" fmla="*/ 2845939 w 9046006"/>
              <a:gd name="connsiteY571" fmla="*/ 6028148 h 6886292"/>
              <a:gd name="connsiteX572" fmla="*/ 2651446 w 9046006"/>
              <a:gd name="connsiteY572" fmla="*/ 5799309 h 6886292"/>
              <a:gd name="connsiteX573" fmla="*/ 2605683 w 9046006"/>
              <a:gd name="connsiteY573" fmla="*/ 5753542 h 6886292"/>
              <a:gd name="connsiteX574" fmla="*/ 2571361 w 9046006"/>
              <a:gd name="connsiteY574" fmla="*/ 5730658 h 6886292"/>
              <a:gd name="connsiteX575" fmla="*/ 2514158 w 9046006"/>
              <a:gd name="connsiteY575" fmla="*/ 5707774 h 6886292"/>
              <a:gd name="connsiteX576" fmla="*/ 2479835 w 9046006"/>
              <a:gd name="connsiteY576" fmla="*/ 5890845 h 6886292"/>
              <a:gd name="connsiteX577" fmla="*/ 2628565 w 9046006"/>
              <a:gd name="connsiteY577" fmla="*/ 5856519 h 6886292"/>
              <a:gd name="connsiteX578" fmla="*/ 2662887 w 9046006"/>
              <a:gd name="connsiteY578" fmla="*/ 5845077 h 6886292"/>
              <a:gd name="connsiteX579" fmla="*/ 2765854 w 9046006"/>
              <a:gd name="connsiteY579" fmla="*/ 5822193 h 6886292"/>
              <a:gd name="connsiteX580" fmla="*/ 2994668 w 9046006"/>
              <a:gd name="connsiteY580" fmla="*/ 5879403 h 6886292"/>
              <a:gd name="connsiteX581" fmla="*/ 3257805 w 9046006"/>
              <a:gd name="connsiteY581" fmla="*/ 6039590 h 6886292"/>
              <a:gd name="connsiteX582" fmla="*/ 3406534 w 9046006"/>
              <a:gd name="connsiteY582" fmla="*/ 6119683 h 6886292"/>
              <a:gd name="connsiteX583" fmla="*/ 3532382 w 9046006"/>
              <a:gd name="connsiteY583" fmla="*/ 6359963 h 6886292"/>
              <a:gd name="connsiteX584" fmla="*/ 3486619 w 9046006"/>
              <a:gd name="connsiteY584" fmla="*/ 6474383 h 6886292"/>
              <a:gd name="connsiteX585" fmla="*/ 3166279 w 9046006"/>
              <a:gd name="connsiteY585" fmla="*/ 6600244 h 6886292"/>
              <a:gd name="connsiteX586" fmla="*/ 3154838 w 9046006"/>
              <a:gd name="connsiteY586" fmla="*/ 6634569 h 6886292"/>
              <a:gd name="connsiteX587" fmla="*/ 3246364 w 9046006"/>
              <a:gd name="connsiteY587" fmla="*/ 6680337 h 6886292"/>
              <a:gd name="connsiteX588" fmla="*/ 3406534 w 9046006"/>
              <a:gd name="connsiteY588" fmla="*/ 6634569 h 6886292"/>
              <a:gd name="connsiteX589" fmla="*/ 3703993 w 9046006"/>
              <a:gd name="connsiteY589" fmla="*/ 6451499 h 6886292"/>
              <a:gd name="connsiteX590" fmla="*/ 3887045 w 9046006"/>
              <a:gd name="connsiteY590" fmla="*/ 6508708 h 6886292"/>
              <a:gd name="connsiteX591" fmla="*/ 4218826 w 9046006"/>
              <a:gd name="connsiteY591" fmla="*/ 6600244 h 6886292"/>
              <a:gd name="connsiteX592" fmla="*/ 4344674 w 9046006"/>
              <a:gd name="connsiteY592" fmla="*/ 6520150 h 6886292"/>
              <a:gd name="connsiteX593" fmla="*/ 4413318 w 9046006"/>
              <a:gd name="connsiteY593" fmla="*/ 6417173 h 6886292"/>
              <a:gd name="connsiteX594" fmla="*/ 4470522 w 9046006"/>
              <a:gd name="connsiteY594" fmla="*/ 6348521 h 6886292"/>
              <a:gd name="connsiteX595" fmla="*/ 4493403 w 9046006"/>
              <a:gd name="connsiteY595" fmla="*/ 6279870 h 6886292"/>
              <a:gd name="connsiteX596" fmla="*/ 4344674 w 9046006"/>
              <a:gd name="connsiteY596" fmla="*/ 5936612 h 6886292"/>
              <a:gd name="connsiteX597" fmla="*/ 4207385 w 9046006"/>
              <a:gd name="connsiteY597" fmla="*/ 5993822 h 6886292"/>
              <a:gd name="connsiteX598" fmla="*/ 4184504 w 9046006"/>
              <a:gd name="connsiteY598" fmla="*/ 5902287 h 6886292"/>
              <a:gd name="connsiteX599" fmla="*/ 3909926 w 9046006"/>
              <a:gd name="connsiteY599" fmla="*/ 5501819 h 6886292"/>
              <a:gd name="connsiteX600" fmla="*/ 3841282 w 9046006"/>
              <a:gd name="connsiteY600" fmla="*/ 5616239 h 6886292"/>
              <a:gd name="connsiteX601" fmla="*/ 3806960 w 9046006"/>
              <a:gd name="connsiteY601" fmla="*/ 5673448 h 6886292"/>
              <a:gd name="connsiteX602" fmla="*/ 3749756 w 9046006"/>
              <a:gd name="connsiteY602" fmla="*/ 5719216 h 6886292"/>
              <a:gd name="connsiteX603" fmla="*/ 3475179 w 9046006"/>
              <a:gd name="connsiteY603" fmla="*/ 5707774 h 6886292"/>
              <a:gd name="connsiteX604" fmla="*/ 3257805 w 9046006"/>
              <a:gd name="connsiteY604" fmla="*/ 5707774 h 6886292"/>
              <a:gd name="connsiteX605" fmla="*/ 3383653 w 9046006"/>
              <a:gd name="connsiteY605" fmla="*/ 6108241 h 6886292"/>
              <a:gd name="connsiteX606" fmla="*/ 3520942 w 9046006"/>
              <a:gd name="connsiteY606" fmla="*/ 6405731 h 6886292"/>
              <a:gd name="connsiteX607" fmla="*/ 3761197 w 9046006"/>
              <a:gd name="connsiteY607" fmla="*/ 6634569 h 6886292"/>
              <a:gd name="connsiteX608" fmla="*/ 4047215 w 9046006"/>
              <a:gd name="connsiteY608" fmla="*/ 6829082 h 6886292"/>
              <a:gd name="connsiteX609" fmla="*/ 4127300 w 9046006"/>
              <a:gd name="connsiteY609" fmla="*/ 6874850 h 6886292"/>
              <a:gd name="connsiteX610" fmla="*/ 4207385 w 9046006"/>
              <a:gd name="connsiteY610" fmla="*/ 6886292 h 6886292"/>
              <a:gd name="connsiteX611" fmla="*/ 4447640 w 9046006"/>
              <a:gd name="connsiteY611" fmla="*/ 6760431 h 6886292"/>
              <a:gd name="connsiteX612" fmla="*/ 4470522 w 9046006"/>
              <a:gd name="connsiteY612" fmla="*/ 6691779 h 6886292"/>
              <a:gd name="connsiteX613" fmla="*/ 4516285 w 9046006"/>
              <a:gd name="connsiteY613" fmla="*/ 6668895 h 6886292"/>
              <a:gd name="connsiteX614" fmla="*/ 4550607 w 9046006"/>
              <a:gd name="connsiteY614" fmla="*/ 6646011 h 6886292"/>
              <a:gd name="connsiteX615" fmla="*/ 4928151 w 9046006"/>
              <a:gd name="connsiteY615" fmla="*/ 6543034 h 6886292"/>
              <a:gd name="connsiteX616" fmla="*/ 5053999 w 9046006"/>
              <a:gd name="connsiteY616" fmla="*/ 6485824 h 6886292"/>
              <a:gd name="connsiteX617" fmla="*/ 5179847 w 9046006"/>
              <a:gd name="connsiteY617" fmla="*/ 6451499 h 6886292"/>
              <a:gd name="connsiteX618" fmla="*/ 5351458 w 9046006"/>
              <a:gd name="connsiteY618" fmla="*/ 6337080 h 6886292"/>
              <a:gd name="connsiteX619" fmla="*/ 5397221 w 9046006"/>
              <a:gd name="connsiteY619" fmla="*/ 6268428 h 6886292"/>
              <a:gd name="connsiteX620" fmla="*/ 5351458 w 9046006"/>
              <a:gd name="connsiteY620" fmla="*/ 6016706 h 6886292"/>
              <a:gd name="connsiteX621" fmla="*/ 5328576 w 9046006"/>
              <a:gd name="connsiteY621" fmla="*/ 5982380 h 6886292"/>
              <a:gd name="connsiteX622" fmla="*/ 5477306 w 9046006"/>
              <a:gd name="connsiteY622" fmla="*/ 6005264 h 6886292"/>
              <a:gd name="connsiteX623" fmla="*/ 5797646 w 9046006"/>
              <a:gd name="connsiteY623" fmla="*/ 6062473 h 6886292"/>
              <a:gd name="connsiteX624" fmla="*/ 5774764 w 9046006"/>
              <a:gd name="connsiteY624" fmla="*/ 5982380 h 6886292"/>
              <a:gd name="connsiteX625" fmla="*/ 5763324 w 9046006"/>
              <a:gd name="connsiteY625" fmla="*/ 5936612 h 6886292"/>
              <a:gd name="connsiteX626" fmla="*/ 5786205 w 9046006"/>
              <a:gd name="connsiteY626" fmla="*/ 5902287 h 6886292"/>
              <a:gd name="connsiteX627" fmla="*/ 5820527 w 9046006"/>
              <a:gd name="connsiteY627" fmla="*/ 5856519 h 6886292"/>
              <a:gd name="connsiteX628" fmla="*/ 5843409 w 9046006"/>
              <a:gd name="connsiteY628" fmla="*/ 5787867 h 6886292"/>
              <a:gd name="connsiteX629" fmla="*/ 5900612 w 9046006"/>
              <a:gd name="connsiteY629" fmla="*/ 5776425 h 6886292"/>
              <a:gd name="connsiteX630" fmla="*/ 6266716 w 9046006"/>
              <a:gd name="connsiteY630" fmla="*/ 5753542 h 6886292"/>
              <a:gd name="connsiteX631" fmla="*/ 6301038 w 9046006"/>
              <a:gd name="connsiteY631" fmla="*/ 5730658 h 6886292"/>
              <a:gd name="connsiteX632" fmla="*/ 6323919 w 9046006"/>
              <a:gd name="connsiteY632" fmla="*/ 5764984 h 6886292"/>
              <a:gd name="connsiteX633" fmla="*/ 6369682 w 9046006"/>
              <a:gd name="connsiteY633" fmla="*/ 5879403 h 6886292"/>
              <a:gd name="connsiteX634" fmla="*/ 6392564 w 9046006"/>
              <a:gd name="connsiteY634" fmla="*/ 6039590 h 6886292"/>
              <a:gd name="connsiteX635" fmla="*/ 6346801 w 9046006"/>
              <a:gd name="connsiteY635" fmla="*/ 6256986 h 6886292"/>
              <a:gd name="connsiteX636" fmla="*/ 6323919 w 9046006"/>
              <a:gd name="connsiteY636" fmla="*/ 6325638 h 6886292"/>
              <a:gd name="connsiteX637" fmla="*/ 6415445 w 9046006"/>
              <a:gd name="connsiteY637" fmla="*/ 6302754 h 6886292"/>
              <a:gd name="connsiteX638" fmla="*/ 6484089 w 9046006"/>
              <a:gd name="connsiteY638" fmla="*/ 6234102 h 6886292"/>
              <a:gd name="connsiteX639" fmla="*/ 6575615 w 9046006"/>
              <a:gd name="connsiteY639" fmla="*/ 5982380 h 6886292"/>
              <a:gd name="connsiteX640" fmla="*/ 6609937 w 9046006"/>
              <a:gd name="connsiteY640" fmla="*/ 5776425 h 6886292"/>
              <a:gd name="connsiteX641" fmla="*/ 6552734 w 9046006"/>
              <a:gd name="connsiteY641" fmla="*/ 5662006 h 6886292"/>
              <a:gd name="connsiteX642" fmla="*/ 6415445 w 9046006"/>
              <a:gd name="connsiteY642" fmla="*/ 5604797 h 6886292"/>
              <a:gd name="connsiteX643" fmla="*/ 6323919 w 9046006"/>
              <a:gd name="connsiteY643" fmla="*/ 5570471 h 6886292"/>
              <a:gd name="connsiteX644" fmla="*/ 6220953 w 9046006"/>
              <a:gd name="connsiteY644" fmla="*/ 5616239 h 6886292"/>
              <a:gd name="connsiteX645" fmla="*/ 6186631 w 9046006"/>
              <a:gd name="connsiteY645" fmla="*/ 5684890 h 6886292"/>
              <a:gd name="connsiteX646" fmla="*/ 6106546 w 9046006"/>
              <a:gd name="connsiteY646" fmla="*/ 5730658 h 6886292"/>
              <a:gd name="connsiteX647" fmla="*/ 5831968 w 9046006"/>
              <a:gd name="connsiteY647" fmla="*/ 5696332 h 6886292"/>
              <a:gd name="connsiteX648" fmla="*/ 5374339 w 9046006"/>
              <a:gd name="connsiteY648" fmla="*/ 5581913 h 6886292"/>
              <a:gd name="connsiteX649" fmla="*/ 5305695 w 9046006"/>
              <a:gd name="connsiteY649" fmla="*/ 5639122 h 6886292"/>
              <a:gd name="connsiteX650" fmla="*/ 5271373 w 9046006"/>
              <a:gd name="connsiteY650" fmla="*/ 5696332 h 6886292"/>
              <a:gd name="connsiteX651" fmla="*/ 5248491 w 9046006"/>
              <a:gd name="connsiteY651" fmla="*/ 5730658 h 6886292"/>
              <a:gd name="connsiteX652" fmla="*/ 5134084 w 9046006"/>
              <a:gd name="connsiteY652" fmla="*/ 5776425 h 6886292"/>
              <a:gd name="connsiteX653" fmla="*/ 5179847 w 9046006"/>
              <a:gd name="connsiteY653" fmla="*/ 6154009 h 6886292"/>
              <a:gd name="connsiteX654" fmla="*/ 5340017 w 9046006"/>
              <a:gd name="connsiteY654" fmla="*/ 6222660 h 6886292"/>
              <a:gd name="connsiteX655" fmla="*/ 5500187 w 9046006"/>
              <a:gd name="connsiteY655" fmla="*/ 6302754 h 6886292"/>
              <a:gd name="connsiteX656" fmla="*/ 5637476 w 9046006"/>
              <a:gd name="connsiteY656" fmla="*/ 6348521 h 6886292"/>
              <a:gd name="connsiteX657" fmla="*/ 5797646 w 9046006"/>
              <a:gd name="connsiteY657" fmla="*/ 6417173 h 6886292"/>
              <a:gd name="connsiteX658" fmla="*/ 5843409 w 9046006"/>
              <a:gd name="connsiteY658" fmla="*/ 6428615 h 6886292"/>
              <a:gd name="connsiteX659" fmla="*/ 5957816 w 9046006"/>
              <a:gd name="connsiteY659" fmla="*/ 6497266 h 6886292"/>
              <a:gd name="connsiteX660" fmla="*/ 6095105 w 9046006"/>
              <a:gd name="connsiteY660" fmla="*/ 6531592 h 6886292"/>
              <a:gd name="connsiteX661" fmla="*/ 6404004 w 9046006"/>
              <a:gd name="connsiteY661" fmla="*/ 6600244 h 6886292"/>
              <a:gd name="connsiteX662" fmla="*/ 6518412 w 9046006"/>
              <a:gd name="connsiteY662" fmla="*/ 6577360 h 6886292"/>
              <a:gd name="connsiteX663" fmla="*/ 6575615 w 9046006"/>
              <a:gd name="connsiteY663" fmla="*/ 6543034 h 6886292"/>
              <a:gd name="connsiteX664" fmla="*/ 6609937 w 9046006"/>
              <a:gd name="connsiteY664" fmla="*/ 6531592 h 6886292"/>
              <a:gd name="connsiteX665" fmla="*/ 6758667 w 9046006"/>
              <a:gd name="connsiteY665" fmla="*/ 6577360 h 6886292"/>
              <a:gd name="connsiteX666" fmla="*/ 6781548 w 9046006"/>
              <a:gd name="connsiteY666" fmla="*/ 6668895 h 6886292"/>
              <a:gd name="connsiteX667" fmla="*/ 6758667 w 9046006"/>
              <a:gd name="connsiteY667" fmla="*/ 6760431 h 6886292"/>
              <a:gd name="connsiteX668" fmla="*/ 6724345 w 9046006"/>
              <a:gd name="connsiteY668" fmla="*/ 6783314 h 6886292"/>
              <a:gd name="connsiteX669" fmla="*/ 6575615 w 9046006"/>
              <a:gd name="connsiteY669" fmla="*/ 6817640 h 6886292"/>
              <a:gd name="connsiteX670" fmla="*/ 6346801 w 9046006"/>
              <a:gd name="connsiteY670" fmla="*/ 6806198 h 6886292"/>
              <a:gd name="connsiteX671" fmla="*/ 6598497 w 9046006"/>
              <a:gd name="connsiteY671" fmla="*/ 6737547 h 6886292"/>
              <a:gd name="connsiteX672" fmla="*/ 6827311 w 9046006"/>
              <a:gd name="connsiteY672" fmla="*/ 6657453 h 6886292"/>
              <a:gd name="connsiteX673" fmla="*/ 7124770 w 9046006"/>
              <a:gd name="connsiteY673" fmla="*/ 6302754 h 6886292"/>
              <a:gd name="connsiteX674" fmla="*/ 7147652 w 9046006"/>
              <a:gd name="connsiteY674" fmla="*/ 5513261 h 6886292"/>
              <a:gd name="connsiteX675" fmla="*/ 6598497 w 9046006"/>
              <a:gd name="connsiteY675" fmla="*/ 5021259 h 6886292"/>
              <a:gd name="connsiteX676" fmla="*/ 6609937 w 9046006"/>
              <a:gd name="connsiteY676" fmla="*/ 4986933 h 6886292"/>
              <a:gd name="connsiteX677" fmla="*/ 6644260 w 9046006"/>
              <a:gd name="connsiteY677" fmla="*/ 5009817 h 6886292"/>
              <a:gd name="connsiteX678" fmla="*/ 6701463 w 9046006"/>
              <a:gd name="connsiteY678" fmla="*/ 5055585 h 6886292"/>
              <a:gd name="connsiteX679" fmla="*/ 6815871 w 9046006"/>
              <a:gd name="connsiteY679" fmla="*/ 5124236 h 6886292"/>
              <a:gd name="connsiteX680" fmla="*/ 6953159 w 9046006"/>
              <a:gd name="connsiteY680" fmla="*/ 5192888 h 6886292"/>
              <a:gd name="connsiteX681" fmla="*/ 7101889 w 9046006"/>
              <a:gd name="connsiteY681" fmla="*/ 5295865 h 6886292"/>
              <a:gd name="connsiteX682" fmla="*/ 7136211 w 9046006"/>
              <a:gd name="connsiteY682" fmla="*/ 5261539 h 6886292"/>
              <a:gd name="connsiteX683" fmla="*/ 7147652 w 9046006"/>
              <a:gd name="connsiteY683" fmla="*/ 5147120 h 6886292"/>
              <a:gd name="connsiteX684" fmla="*/ 7353585 w 9046006"/>
              <a:gd name="connsiteY684" fmla="*/ 5307307 h 6886292"/>
              <a:gd name="connsiteX685" fmla="*/ 7433670 w 9046006"/>
              <a:gd name="connsiteY685" fmla="*/ 5238655 h 6886292"/>
              <a:gd name="connsiteX686" fmla="*/ 7548077 w 9046006"/>
              <a:gd name="connsiteY686" fmla="*/ 5112794 h 6886292"/>
              <a:gd name="connsiteX687" fmla="*/ 7776891 w 9046006"/>
              <a:gd name="connsiteY687" fmla="*/ 5009817 h 6886292"/>
              <a:gd name="connsiteX688" fmla="*/ 7799773 w 9046006"/>
              <a:gd name="connsiteY688" fmla="*/ 5044143 h 6886292"/>
              <a:gd name="connsiteX689" fmla="*/ 7868417 w 9046006"/>
              <a:gd name="connsiteY689" fmla="*/ 5181446 h 6886292"/>
              <a:gd name="connsiteX690" fmla="*/ 8074350 w 9046006"/>
              <a:gd name="connsiteY690" fmla="*/ 5467494 h 6886292"/>
              <a:gd name="connsiteX691" fmla="*/ 8177317 w 9046006"/>
              <a:gd name="connsiteY691" fmla="*/ 5524703 h 6886292"/>
              <a:gd name="connsiteX692" fmla="*/ 8314606 w 9046006"/>
              <a:gd name="connsiteY692" fmla="*/ 5673448 h 6886292"/>
              <a:gd name="connsiteX693" fmla="*/ 8486216 w 9046006"/>
              <a:gd name="connsiteY693" fmla="*/ 5822193 h 6886292"/>
              <a:gd name="connsiteX694" fmla="*/ 8692150 w 9046006"/>
              <a:gd name="connsiteY694" fmla="*/ 6085357 h 6886292"/>
              <a:gd name="connsiteX695" fmla="*/ 8589183 w 9046006"/>
              <a:gd name="connsiteY695" fmla="*/ 6131125 h 6886292"/>
              <a:gd name="connsiteX696" fmla="*/ 8520539 w 9046006"/>
              <a:gd name="connsiteY696" fmla="*/ 6154009 h 6886292"/>
              <a:gd name="connsiteX697" fmla="*/ 8223080 w 9046006"/>
              <a:gd name="connsiteY697" fmla="*/ 6348521 h 6886292"/>
              <a:gd name="connsiteX698" fmla="*/ 8154435 w 9046006"/>
              <a:gd name="connsiteY698" fmla="*/ 6359963 h 6886292"/>
              <a:gd name="connsiteX699" fmla="*/ 8142995 w 9046006"/>
              <a:gd name="connsiteY699" fmla="*/ 6405731 h 6886292"/>
              <a:gd name="connsiteX700" fmla="*/ 8223080 w 9046006"/>
              <a:gd name="connsiteY700" fmla="*/ 6428615 h 6886292"/>
              <a:gd name="connsiteX701" fmla="*/ 8371809 w 9046006"/>
              <a:gd name="connsiteY701" fmla="*/ 6440057 h 6886292"/>
              <a:gd name="connsiteX702" fmla="*/ 8600624 w 9046006"/>
              <a:gd name="connsiteY702" fmla="*/ 6485824 h 6886292"/>
              <a:gd name="connsiteX703" fmla="*/ 8634946 w 9046006"/>
              <a:gd name="connsiteY703" fmla="*/ 6497266 h 6886292"/>
              <a:gd name="connsiteX704" fmla="*/ 8657827 w 9046006"/>
              <a:gd name="connsiteY704" fmla="*/ 6451499 h 6886292"/>
              <a:gd name="connsiteX705" fmla="*/ 8474776 w 9046006"/>
              <a:gd name="connsiteY705" fmla="*/ 6085357 h 6886292"/>
              <a:gd name="connsiteX706" fmla="*/ 8451894 w 9046006"/>
              <a:gd name="connsiteY706" fmla="*/ 6062473 h 6886292"/>
              <a:gd name="connsiteX707" fmla="*/ 8497657 w 9046006"/>
              <a:gd name="connsiteY707" fmla="*/ 6073915 h 6886292"/>
              <a:gd name="connsiteX708" fmla="*/ 8600624 w 9046006"/>
              <a:gd name="connsiteY708" fmla="*/ 6085357 h 6886292"/>
              <a:gd name="connsiteX709" fmla="*/ 8646387 w 9046006"/>
              <a:gd name="connsiteY709" fmla="*/ 6073915 h 6886292"/>
              <a:gd name="connsiteX710" fmla="*/ 8634946 w 9046006"/>
              <a:gd name="connsiteY710" fmla="*/ 5662006 h 6886292"/>
              <a:gd name="connsiteX711" fmla="*/ 8566302 w 9046006"/>
              <a:gd name="connsiteY711" fmla="*/ 5650564 h 6886292"/>
              <a:gd name="connsiteX712" fmla="*/ 8520539 w 9046006"/>
              <a:gd name="connsiteY712" fmla="*/ 5639122 h 6886292"/>
              <a:gd name="connsiteX713" fmla="*/ 8531979 w 9046006"/>
              <a:gd name="connsiteY713" fmla="*/ 5135678 h 6886292"/>
              <a:gd name="connsiteX714" fmla="*/ 8474776 w 9046006"/>
              <a:gd name="connsiteY714" fmla="*/ 5124236 h 6886292"/>
              <a:gd name="connsiteX715" fmla="*/ 8268843 w 9046006"/>
              <a:gd name="connsiteY715" fmla="*/ 5044143 h 6886292"/>
              <a:gd name="connsiteX716" fmla="*/ 8142995 w 9046006"/>
              <a:gd name="connsiteY716" fmla="*/ 5032701 h 6886292"/>
              <a:gd name="connsiteX717" fmla="*/ 7971384 w 9046006"/>
              <a:gd name="connsiteY717" fmla="*/ 5009817 h 6886292"/>
              <a:gd name="connsiteX718" fmla="*/ 7925621 w 9046006"/>
              <a:gd name="connsiteY718" fmla="*/ 4780979 h 6886292"/>
              <a:gd name="connsiteX719" fmla="*/ 7982825 w 9046006"/>
              <a:gd name="connsiteY719" fmla="*/ 4723769 h 6886292"/>
              <a:gd name="connsiteX720" fmla="*/ 7994265 w 9046006"/>
              <a:gd name="connsiteY720" fmla="*/ 4666559 h 6886292"/>
              <a:gd name="connsiteX721" fmla="*/ 7788332 w 9046006"/>
              <a:gd name="connsiteY721" fmla="*/ 4323302 h 6886292"/>
              <a:gd name="connsiteX722" fmla="*/ 7719688 w 9046006"/>
              <a:gd name="connsiteY722" fmla="*/ 4277534 h 6886292"/>
              <a:gd name="connsiteX723" fmla="*/ 7662484 w 9046006"/>
              <a:gd name="connsiteY723" fmla="*/ 4266092 h 6886292"/>
              <a:gd name="connsiteX724" fmla="*/ 7593840 w 9046006"/>
              <a:gd name="connsiteY724" fmla="*/ 4300418 h 6886292"/>
              <a:gd name="connsiteX725" fmla="*/ 7582399 w 9046006"/>
              <a:gd name="connsiteY725" fmla="*/ 4494931 h 6886292"/>
              <a:gd name="connsiteX726" fmla="*/ 7811214 w 9046006"/>
              <a:gd name="connsiteY726" fmla="*/ 4380511 h 6886292"/>
              <a:gd name="connsiteX727" fmla="*/ 7879858 w 9046006"/>
              <a:gd name="connsiteY727" fmla="*/ 4323302 h 6886292"/>
              <a:gd name="connsiteX728" fmla="*/ 7971384 w 9046006"/>
              <a:gd name="connsiteY728" fmla="*/ 4277534 h 6886292"/>
              <a:gd name="connsiteX729" fmla="*/ 8028587 w 9046006"/>
              <a:gd name="connsiteY729" fmla="*/ 4243208 h 6886292"/>
              <a:gd name="connsiteX730" fmla="*/ 8074350 w 9046006"/>
              <a:gd name="connsiteY730" fmla="*/ 4231766 h 6886292"/>
              <a:gd name="connsiteX731" fmla="*/ 8280283 w 9046006"/>
              <a:gd name="connsiteY731" fmla="*/ 4220325 h 6886292"/>
              <a:gd name="connsiteX732" fmla="*/ 8463335 w 9046006"/>
              <a:gd name="connsiteY732" fmla="*/ 4254650 h 6886292"/>
              <a:gd name="connsiteX733" fmla="*/ 8657827 w 9046006"/>
              <a:gd name="connsiteY733" fmla="*/ 4437721 h 6886292"/>
              <a:gd name="connsiteX734" fmla="*/ 8737912 w 9046006"/>
              <a:gd name="connsiteY734" fmla="*/ 4780979 h 6886292"/>
              <a:gd name="connsiteX735" fmla="*/ 8783675 w 9046006"/>
              <a:gd name="connsiteY735" fmla="*/ 4872514 h 6886292"/>
              <a:gd name="connsiteX736" fmla="*/ 8817997 w 9046006"/>
              <a:gd name="connsiteY736" fmla="*/ 5192888 h 6886292"/>
              <a:gd name="connsiteX737" fmla="*/ 8840879 w 9046006"/>
              <a:gd name="connsiteY737" fmla="*/ 5261539 h 6886292"/>
              <a:gd name="connsiteX738" fmla="*/ 8920964 w 9046006"/>
              <a:gd name="connsiteY738" fmla="*/ 5215771 h 6886292"/>
              <a:gd name="connsiteX739" fmla="*/ 8932405 w 9046006"/>
              <a:gd name="connsiteY739" fmla="*/ 5101352 h 6886292"/>
              <a:gd name="connsiteX740" fmla="*/ 8783675 w 9046006"/>
              <a:gd name="connsiteY740" fmla="*/ 4666559 h 6886292"/>
              <a:gd name="connsiteX741" fmla="*/ 8474776 w 9046006"/>
              <a:gd name="connsiteY741" fmla="*/ 4346186 h 6886292"/>
              <a:gd name="connsiteX742" fmla="*/ 8074350 w 9046006"/>
              <a:gd name="connsiteY742" fmla="*/ 4048696 h 6886292"/>
              <a:gd name="connsiteX743" fmla="*/ 7971384 w 9046006"/>
              <a:gd name="connsiteY743" fmla="*/ 4037254 h 6886292"/>
              <a:gd name="connsiteX744" fmla="*/ 7239177 w 9046006"/>
              <a:gd name="connsiteY744" fmla="*/ 3693996 h 6886292"/>
              <a:gd name="connsiteX745" fmla="*/ 6998922 w 9046006"/>
              <a:gd name="connsiteY745" fmla="*/ 3545251 h 6886292"/>
              <a:gd name="connsiteX746" fmla="*/ 6953159 w 9046006"/>
              <a:gd name="connsiteY746" fmla="*/ 3762648 h 6886292"/>
              <a:gd name="connsiteX747" fmla="*/ 6964600 w 9046006"/>
              <a:gd name="connsiteY747" fmla="*/ 3842741 h 6886292"/>
              <a:gd name="connsiteX748" fmla="*/ 6907396 w 9046006"/>
              <a:gd name="connsiteY748" fmla="*/ 3636787 h 6886292"/>
              <a:gd name="connsiteX749" fmla="*/ 6861633 w 9046006"/>
              <a:gd name="connsiteY749" fmla="*/ 3591019 h 6886292"/>
              <a:gd name="connsiteX750" fmla="*/ 6735785 w 9046006"/>
              <a:gd name="connsiteY750" fmla="*/ 3625345 h 6886292"/>
              <a:gd name="connsiteX751" fmla="*/ 6667141 w 9046006"/>
              <a:gd name="connsiteY751" fmla="*/ 3762648 h 6886292"/>
              <a:gd name="connsiteX752" fmla="*/ 6712904 w 9046006"/>
              <a:gd name="connsiteY752" fmla="*/ 3774090 h 6886292"/>
              <a:gd name="connsiteX753" fmla="*/ 6712904 w 9046006"/>
              <a:gd name="connsiteY753" fmla="*/ 3465158 h 6886292"/>
              <a:gd name="connsiteX754" fmla="*/ 6678582 w 9046006"/>
              <a:gd name="connsiteY754" fmla="*/ 3419390 h 6886292"/>
              <a:gd name="connsiteX755" fmla="*/ 6655700 w 9046006"/>
              <a:gd name="connsiteY755" fmla="*/ 3396506 h 6886292"/>
              <a:gd name="connsiteX756" fmla="*/ 6564175 w 9046006"/>
              <a:gd name="connsiteY756" fmla="*/ 3385064 h 6886292"/>
              <a:gd name="connsiteX757" fmla="*/ 6472649 w 9046006"/>
              <a:gd name="connsiteY757" fmla="*/ 3350739 h 6886292"/>
              <a:gd name="connsiteX758" fmla="*/ 6415445 w 9046006"/>
              <a:gd name="connsiteY758" fmla="*/ 3373623 h 6886292"/>
              <a:gd name="connsiteX759" fmla="*/ 6335360 w 9046006"/>
              <a:gd name="connsiteY759" fmla="*/ 3465158 h 6886292"/>
              <a:gd name="connsiteX760" fmla="*/ 6518412 w 9046006"/>
              <a:gd name="connsiteY760" fmla="*/ 3636787 h 6886292"/>
              <a:gd name="connsiteX761" fmla="*/ 6564175 w 9046006"/>
              <a:gd name="connsiteY761" fmla="*/ 3659671 h 6886292"/>
              <a:gd name="connsiteX762" fmla="*/ 6735785 w 9046006"/>
              <a:gd name="connsiteY762" fmla="*/ 3648229 h 6886292"/>
              <a:gd name="connsiteX763" fmla="*/ 6930278 w 9046006"/>
              <a:gd name="connsiteY763" fmla="*/ 3488042 h 6886292"/>
              <a:gd name="connsiteX764" fmla="*/ 6953159 w 9046006"/>
              <a:gd name="connsiteY764" fmla="*/ 3453716 h 6886292"/>
              <a:gd name="connsiteX765" fmla="*/ 7216296 w 9046006"/>
              <a:gd name="connsiteY765" fmla="*/ 3488042 h 6886292"/>
              <a:gd name="connsiteX766" fmla="*/ 7273500 w 9046006"/>
              <a:gd name="connsiteY766" fmla="*/ 3510926 h 6886292"/>
              <a:gd name="connsiteX767" fmla="*/ 7284940 w 9046006"/>
              <a:gd name="connsiteY767" fmla="*/ 3636787 h 6886292"/>
              <a:gd name="connsiteX768" fmla="*/ 7216296 w 9046006"/>
              <a:gd name="connsiteY768" fmla="*/ 3796974 h 6886292"/>
              <a:gd name="connsiteX769" fmla="*/ 7021804 w 9046006"/>
              <a:gd name="connsiteY769" fmla="*/ 3877067 h 6886292"/>
              <a:gd name="connsiteX770" fmla="*/ 6918837 w 9046006"/>
              <a:gd name="connsiteY770" fmla="*/ 3888509 h 6886292"/>
              <a:gd name="connsiteX771" fmla="*/ 6518412 w 9046006"/>
              <a:gd name="connsiteY771" fmla="*/ 3854183 h 6886292"/>
              <a:gd name="connsiteX772" fmla="*/ 6415445 w 9046006"/>
              <a:gd name="connsiteY772" fmla="*/ 3819857 h 6886292"/>
              <a:gd name="connsiteX773" fmla="*/ 6140868 w 9046006"/>
              <a:gd name="connsiteY773" fmla="*/ 3693996 h 6886292"/>
              <a:gd name="connsiteX774" fmla="*/ 5969257 w 9046006"/>
              <a:gd name="connsiteY774" fmla="*/ 3625345 h 6886292"/>
              <a:gd name="connsiteX775" fmla="*/ 5854850 w 9046006"/>
              <a:gd name="connsiteY775" fmla="*/ 3579577 h 6886292"/>
              <a:gd name="connsiteX776" fmla="*/ 5385780 w 9046006"/>
              <a:gd name="connsiteY776" fmla="*/ 3442274 h 6886292"/>
              <a:gd name="connsiteX777" fmla="*/ 5500187 w 9046006"/>
              <a:gd name="connsiteY777" fmla="*/ 3682554 h 6886292"/>
              <a:gd name="connsiteX778" fmla="*/ 5694679 w 9046006"/>
              <a:gd name="connsiteY778" fmla="*/ 3819857 h 6886292"/>
              <a:gd name="connsiteX779" fmla="*/ 5900612 w 9046006"/>
              <a:gd name="connsiteY779" fmla="*/ 3865625 h 6886292"/>
              <a:gd name="connsiteX780" fmla="*/ 6140868 w 9046006"/>
              <a:gd name="connsiteY780" fmla="*/ 3739764 h 6886292"/>
              <a:gd name="connsiteX781" fmla="*/ 6152308 w 9046006"/>
              <a:gd name="connsiteY781" fmla="*/ 3659671 h 6886292"/>
              <a:gd name="connsiteX782" fmla="*/ 6140868 w 9046006"/>
              <a:gd name="connsiteY782" fmla="*/ 3533809 h 6886292"/>
              <a:gd name="connsiteX783" fmla="*/ 6117986 w 9046006"/>
              <a:gd name="connsiteY783" fmla="*/ 3499484 h 6886292"/>
              <a:gd name="connsiteX784" fmla="*/ 5980698 w 9046006"/>
              <a:gd name="connsiteY784" fmla="*/ 3522368 h 6886292"/>
              <a:gd name="connsiteX785" fmla="*/ 5934935 w 9046006"/>
              <a:gd name="connsiteY785" fmla="*/ 3545251 h 6886292"/>
              <a:gd name="connsiteX786" fmla="*/ 5900612 w 9046006"/>
              <a:gd name="connsiteY786" fmla="*/ 3568135 h 6886292"/>
              <a:gd name="connsiteX787" fmla="*/ 5282813 w 9046006"/>
              <a:gd name="connsiteY787" fmla="*/ 3385064 h 6886292"/>
              <a:gd name="connsiteX788" fmla="*/ 5248491 w 9046006"/>
              <a:gd name="connsiteY788" fmla="*/ 3396506 h 6886292"/>
              <a:gd name="connsiteX789" fmla="*/ 5145525 w 9046006"/>
              <a:gd name="connsiteY789" fmla="*/ 3533809 h 6886292"/>
              <a:gd name="connsiteX790" fmla="*/ 5076880 w 9046006"/>
              <a:gd name="connsiteY790" fmla="*/ 3488042 h 6886292"/>
              <a:gd name="connsiteX791" fmla="*/ 5042558 w 9046006"/>
              <a:gd name="connsiteY791" fmla="*/ 3522368 h 6886292"/>
              <a:gd name="connsiteX792" fmla="*/ 4973914 w 9046006"/>
              <a:gd name="connsiteY792" fmla="*/ 3533809 h 6886292"/>
              <a:gd name="connsiteX793" fmla="*/ 4504844 w 9046006"/>
              <a:gd name="connsiteY793" fmla="*/ 3304971 h 6886292"/>
              <a:gd name="connsiteX794" fmla="*/ 4481962 w 9046006"/>
              <a:gd name="connsiteY794" fmla="*/ 3350739 h 6886292"/>
              <a:gd name="connsiteX795" fmla="*/ 4436200 w 9046006"/>
              <a:gd name="connsiteY795" fmla="*/ 3362181 h 6886292"/>
              <a:gd name="connsiteX796" fmla="*/ 4218826 w 9046006"/>
              <a:gd name="connsiteY796" fmla="*/ 3339297 h 6886292"/>
              <a:gd name="connsiteX797" fmla="*/ 4150181 w 9046006"/>
              <a:gd name="connsiteY797" fmla="*/ 3385064 h 6886292"/>
              <a:gd name="connsiteX798" fmla="*/ 4047215 w 9046006"/>
              <a:gd name="connsiteY798" fmla="*/ 3396506 h 6886292"/>
              <a:gd name="connsiteX799" fmla="*/ 4230267 w 9046006"/>
              <a:gd name="connsiteY799" fmla="*/ 3591019 h 6886292"/>
              <a:gd name="connsiteX800" fmla="*/ 4413318 w 9046006"/>
              <a:gd name="connsiteY800" fmla="*/ 3728322 h 6886292"/>
              <a:gd name="connsiteX801" fmla="*/ 4665014 w 9046006"/>
              <a:gd name="connsiteY801" fmla="*/ 3831299 h 6886292"/>
              <a:gd name="connsiteX802" fmla="*/ 4848066 w 9046006"/>
              <a:gd name="connsiteY802" fmla="*/ 3796974 h 6886292"/>
              <a:gd name="connsiteX803" fmla="*/ 4882388 w 9046006"/>
              <a:gd name="connsiteY803" fmla="*/ 3751206 h 6886292"/>
              <a:gd name="connsiteX804" fmla="*/ 4802303 w 9046006"/>
              <a:gd name="connsiteY804" fmla="*/ 3522368 h 6886292"/>
              <a:gd name="connsiteX805" fmla="*/ 4767981 w 9046006"/>
              <a:gd name="connsiteY805" fmla="*/ 3510926 h 6886292"/>
              <a:gd name="connsiteX806" fmla="*/ 4722218 w 9046006"/>
              <a:gd name="connsiteY806" fmla="*/ 3488042 h 6886292"/>
              <a:gd name="connsiteX807" fmla="*/ 4951032 w 9046006"/>
              <a:gd name="connsiteY807" fmla="*/ 3774090 h 6886292"/>
              <a:gd name="connsiteX808" fmla="*/ 4493403 w 9046006"/>
              <a:gd name="connsiteY808" fmla="*/ 3739764 h 6886292"/>
              <a:gd name="connsiteX809" fmla="*/ 4161622 w 9046006"/>
              <a:gd name="connsiteY809" fmla="*/ 3556693 h 6886292"/>
              <a:gd name="connsiteX810" fmla="*/ 4195944 w 9046006"/>
              <a:gd name="connsiteY810" fmla="*/ 3636787 h 6886292"/>
              <a:gd name="connsiteX811" fmla="*/ 4276029 w 9046006"/>
              <a:gd name="connsiteY811" fmla="*/ 3716880 h 6886292"/>
              <a:gd name="connsiteX812" fmla="*/ 4767981 w 9046006"/>
              <a:gd name="connsiteY812" fmla="*/ 3774090 h 6886292"/>
              <a:gd name="connsiteX813" fmla="*/ 5099762 w 9046006"/>
              <a:gd name="connsiteY813" fmla="*/ 3716880 h 6886292"/>
              <a:gd name="connsiteX814" fmla="*/ 5488746 w 9046006"/>
              <a:gd name="connsiteY814" fmla="*/ 3945719 h 6886292"/>
              <a:gd name="connsiteX815" fmla="*/ 5454424 w 9046006"/>
              <a:gd name="connsiteY815" fmla="*/ 4071580 h 6886292"/>
              <a:gd name="connsiteX816" fmla="*/ 5408661 w 9046006"/>
              <a:gd name="connsiteY816" fmla="*/ 4083022 h 6886292"/>
              <a:gd name="connsiteX817" fmla="*/ 5053999 w 9046006"/>
              <a:gd name="connsiteY817" fmla="*/ 4037254 h 6886292"/>
              <a:gd name="connsiteX818" fmla="*/ 4813744 w 9046006"/>
              <a:gd name="connsiteY818" fmla="*/ 3934277 h 6886292"/>
              <a:gd name="connsiteX819" fmla="*/ 4459081 w 9046006"/>
              <a:gd name="connsiteY819" fmla="*/ 3751206 h 6886292"/>
              <a:gd name="connsiteX820" fmla="*/ 4287470 w 9046006"/>
              <a:gd name="connsiteY820" fmla="*/ 3545251 h 6886292"/>
              <a:gd name="connsiteX821" fmla="*/ 4150181 w 9046006"/>
              <a:gd name="connsiteY821" fmla="*/ 3442274 h 6886292"/>
              <a:gd name="connsiteX822" fmla="*/ 3681112 w 9046006"/>
              <a:gd name="connsiteY822" fmla="*/ 3350739 h 6886292"/>
              <a:gd name="connsiteX823" fmla="*/ 3280686 w 9046006"/>
              <a:gd name="connsiteY823" fmla="*/ 3201994 h 6886292"/>
              <a:gd name="connsiteX824" fmla="*/ 3257805 w 9046006"/>
              <a:gd name="connsiteY824" fmla="*/ 3259203 h 6886292"/>
              <a:gd name="connsiteX825" fmla="*/ 3303568 w 9046006"/>
              <a:gd name="connsiteY825" fmla="*/ 3385064 h 6886292"/>
              <a:gd name="connsiteX826" fmla="*/ 3315008 w 9046006"/>
              <a:gd name="connsiteY826" fmla="*/ 3396506 h 6886292"/>
              <a:gd name="connsiteX827" fmla="*/ 3200601 w 9046006"/>
              <a:gd name="connsiteY827" fmla="*/ 3442274 h 6886292"/>
              <a:gd name="connsiteX828" fmla="*/ 3166279 w 9046006"/>
              <a:gd name="connsiteY828" fmla="*/ 3476600 h 6886292"/>
              <a:gd name="connsiteX829" fmla="*/ 3120516 w 9046006"/>
              <a:gd name="connsiteY829" fmla="*/ 3510926 h 6886292"/>
              <a:gd name="connsiteX830" fmla="*/ 3086194 w 9046006"/>
              <a:gd name="connsiteY830" fmla="*/ 3682554 h 6886292"/>
              <a:gd name="connsiteX831" fmla="*/ 3589586 w 9046006"/>
              <a:gd name="connsiteY831" fmla="*/ 4002928 h 6886292"/>
              <a:gd name="connsiteX832" fmla="*/ 3864163 w 9046006"/>
              <a:gd name="connsiteY832" fmla="*/ 3957160 h 6886292"/>
              <a:gd name="connsiteX833" fmla="*/ 3909926 w 9046006"/>
              <a:gd name="connsiteY833" fmla="*/ 3739764 h 6886292"/>
              <a:gd name="connsiteX834" fmla="*/ 3726875 w 9046006"/>
              <a:gd name="connsiteY834" fmla="*/ 3476600 h 6886292"/>
              <a:gd name="connsiteX835" fmla="*/ 3681112 w 9046006"/>
              <a:gd name="connsiteY835" fmla="*/ 3488042 h 6886292"/>
              <a:gd name="connsiteX836" fmla="*/ 3463738 w 9046006"/>
              <a:gd name="connsiteY836" fmla="*/ 3705438 h 6886292"/>
              <a:gd name="connsiteX837" fmla="*/ 3498060 w 9046006"/>
              <a:gd name="connsiteY837" fmla="*/ 3808415 h 6886292"/>
              <a:gd name="connsiteX838" fmla="*/ 3452297 w 9046006"/>
              <a:gd name="connsiteY838" fmla="*/ 3819857 h 6886292"/>
              <a:gd name="connsiteX839" fmla="*/ 3395094 w 9046006"/>
              <a:gd name="connsiteY839" fmla="*/ 3831299 h 6886292"/>
              <a:gd name="connsiteX840" fmla="*/ 2914583 w 9046006"/>
              <a:gd name="connsiteY840" fmla="*/ 3705438 h 6886292"/>
              <a:gd name="connsiteX841" fmla="*/ 2800176 w 9046006"/>
              <a:gd name="connsiteY841" fmla="*/ 3671112 h 6886292"/>
              <a:gd name="connsiteX842" fmla="*/ 2640006 w 9046006"/>
              <a:gd name="connsiteY842" fmla="*/ 3545251 h 6886292"/>
              <a:gd name="connsiteX843" fmla="*/ 2571361 w 9046006"/>
              <a:gd name="connsiteY843" fmla="*/ 3522368 h 6886292"/>
              <a:gd name="connsiteX844" fmla="*/ 2491276 w 9046006"/>
              <a:gd name="connsiteY844" fmla="*/ 3671112 h 6886292"/>
              <a:gd name="connsiteX845" fmla="*/ 2479835 w 9046006"/>
              <a:gd name="connsiteY845" fmla="*/ 3728322 h 6886292"/>
              <a:gd name="connsiteX846" fmla="*/ 2514158 w 9046006"/>
              <a:gd name="connsiteY846" fmla="*/ 3739764 h 6886292"/>
              <a:gd name="connsiteX847" fmla="*/ 2170936 w 9046006"/>
              <a:gd name="connsiteY847" fmla="*/ 3568135 h 6886292"/>
              <a:gd name="connsiteX848" fmla="*/ 2159495 w 9046006"/>
              <a:gd name="connsiteY848" fmla="*/ 3602461 h 6886292"/>
              <a:gd name="connsiteX849" fmla="*/ 2182377 w 9046006"/>
              <a:gd name="connsiteY849" fmla="*/ 3648229 h 6886292"/>
              <a:gd name="connsiteX850" fmla="*/ 2136614 w 9046006"/>
              <a:gd name="connsiteY850" fmla="*/ 3545251 h 6886292"/>
              <a:gd name="connsiteX851" fmla="*/ 2125173 w 9046006"/>
              <a:gd name="connsiteY851" fmla="*/ 3579577 h 6886292"/>
              <a:gd name="connsiteX852" fmla="*/ 1827714 w 9046006"/>
              <a:gd name="connsiteY852" fmla="*/ 3339297 h 6886292"/>
              <a:gd name="connsiteX853" fmla="*/ 1656103 w 9046006"/>
              <a:gd name="connsiteY853" fmla="*/ 3293529 h 6886292"/>
              <a:gd name="connsiteX854" fmla="*/ 1644662 w 9046006"/>
              <a:gd name="connsiteY854" fmla="*/ 3385064 h 6886292"/>
              <a:gd name="connsiteX855" fmla="*/ 1759070 w 9046006"/>
              <a:gd name="connsiteY855" fmla="*/ 3362181 h 6886292"/>
              <a:gd name="connsiteX856" fmla="*/ 1770510 w 9046006"/>
              <a:gd name="connsiteY856" fmla="*/ 3201994 h 6886292"/>
              <a:gd name="connsiteX857" fmla="*/ 1530255 w 9046006"/>
              <a:gd name="connsiteY857" fmla="*/ 2881620 h 6886292"/>
              <a:gd name="connsiteX858" fmla="*/ 1404407 w 9046006"/>
              <a:gd name="connsiteY858" fmla="*/ 2904504 h 6886292"/>
              <a:gd name="connsiteX859" fmla="*/ 1381526 w 9046006"/>
              <a:gd name="connsiteY859" fmla="*/ 2950272 h 6886292"/>
              <a:gd name="connsiteX860" fmla="*/ 1370085 w 9046006"/>
              <a:gd name="connsiteY860" fmla="*/ 3156226 h 6886292"/>
              <a:gd name="connsiteX861" fmla="*/ 1484492 w 9046006"/>
              <a:gd name="connsiteY861" fmla="*/ 3430832 h 6886292"/>
              <a:gd name="connsiteX862" fmla="*/ 1896358 w 9046006"/>
              <a:gd name="connsiteY862" fmla="*/ 3705438 h 6886292"/>
              <a:gd name="connsiteX863" fmla="*/ 1999325 w 9046006"/>
              <a:gd name="connsiteY863" fmla="*/ 3728322 h 6886292"/>
              <a:gd name="connsiteX864" fmla="*/ 2022206 w 9046006"/>
              <a:gd name="connsiteY864" fmla="*/ 3762648 h 6886292"/>
              <a:gd name="connsiteX865" fmla="*/ 1919240 w 9046006"/>
              <a:gd name="connsiteY865" fmla="*/ 3831299 h 6886292"/>
              <a:gd name="connsiteX866" fmla="*/ 1644662 w 9046006"/>
              <a:gd name="connsiteY866" fmla="*/ 3922835 h 6886292"/>
              <a:gd name="connsiteX867" fmla="*/ 1598900 w 9046006"/>
              <a:gd name="connsiteY867" fmla="*/ 3968602 h 6886292"/>
              <a:gd name="connsiteX868" fmla="*/ 1507374 w 9046006"/>
              <a:gd name="connsiteY868" fmla="*/ 4243208 h 6886292"/>
              <a:gd name="connsiteX869" fmla="*/ 1530255 w 9046006"/>
              <a:gd name="connsiteY869" fmla="*/ 4334744 h 6886292"/>
              <a:gd name="connsiteX870" fmla="*/ 1564577 w 9046006"/>
              <a:gd name="connsiteY870" fmla="*/ 4323302 h 6886292"/>
              <a:gd name="connsiteX871" fmla="*/ 1576018 w 9046006"/>
              <a:gd name="connsiteY871" fmla="*/ 4277534 h 6886292"/>
              <a:gd name="connsiteX872" fmla="*/ 1255678 w 9046006"/>
              <a:gd name="connsiteY872" fmla="*/ 4197441 h 6886292"/>
              <a:gd name="connsiteX873" fmla="*/ 1244237 w 9046006"/>
              <a:gd name="connsiteY873" fmla="*/ 4380511 h 6886292"/>
              <a:gd name="connsiteX874" fmla="*/ 1484492 w 9046006"/>
              <a:gd name="connsiteY874" fmla="*/ 4552140 h 6886292"/>
              <a:gd name="connsiteX875" fmla="*/ 1598900 w 9046006"/>
              <a:gd name="connsiteY875" fmla="*/ 4563582 h 6886292"/>
              <a:gd name="connsiteX876" fmla="*/ 1862036 w 9046006"/>
              <a:gd name="connsiteY876" fmla="*/ 4529256 h 6886292"/>
              <a:gd name="connsiteX877" fmla="*/ 2148054 w 9046006"/>
              <a:gd name="connsiteY877" fmla="*/ 4346186 h 6886292"/>
              <a:gd name="connsiteX878" fmla="*/ 2136614 w 9046006"/>
              <a:gd name="connsiteY878" fmla="*/ 4151673 h 6886292"/>
              <a:gd name="connsiteX879" fmla="*/ 1987884 w 9046006"/>
              <a:gd name="connsiteY879" fmla="*/ 4025812 h 6886292"/>
              <a:gd name="connsiteX880" fmla="*/ 1839155 w 9046006"/>
              <a:gd name="connsiteY880" fmla="*/ 3980044 h 6886292"/>
              <a:gd name="connsiteX881" fmla="*/ 1804833 w 9046006"/>
              <a:gd name="connsiteY881" fmla="*/ 3957160 h 6886292"/>
              <a:gd name="connsiteX882" fmla="*/ 1781951 w 9046006"/>
              <a:gd name="connsiteY882" fmla="*/ 3991486 h 6886292"/>
              <a:gd name="connsiteX883" fmla="*/ 1747629 w 9046006"/>
              <a:gd name="connsiteY883" fmla="*/ 4117347 h 6886292"/>
              <a:gd name="connsiteX884" fmla="*/ 1999325 w 9046006"/>
              <a:gd name="connsiteY884" fmla="*/ 4140231 h 6886292"/>
              <a:gd name="connsiteX885" fmla="*/ 2125173 w 9046006"/>
              <a:gd name="connsiteY885" fmla="*/ 3831299 h 6886292"/>
              <a:gd name="connsiteX886" fmla="*/ 2067969 w 9046006"/>
              <a:gd name="connsiteY886" fmla="*/ 3751206 h 6886292"/>
              <a:gd name="connsiteX887" fmla="*/ 2228140 w 9046006"/>
              <a:gd name="connsiteY887" fmla="*/ 3739764 h 6886292"/>
              <a:gd name="connsiteX888" fmla="*/ 2674328 w 9046006"/>
              <a:gd name="connsiteY888" fmla="*/ 3888509 h 6886292"/>
              <a:gd name="connsiteX889" fmla="*/ 2868820 w 9046006"/>
              <a:gd name="connsiteY889" fmla="*/ 3945719 h 6886292"/>
              <a:gd name="connsiteX890" fmla="*/ 2971787 w 9046006"/>
              <a:gd name="connsiteY890" fmla="*/ 3911393 h 6886292"/>
              <a:gd name="connsiteX891" fmla="*/ 3051872 w 9046006"/>
              <a:gd name="connsiteY891" fmla="*/ 3808415 h 6886292"/>
              <a:gd name="connsiteX892" fmla="*/ 3383653 w 9046006"/>
              <a:gd name="connsiteY892" fmla="*/ 3774090 h 6886292"/>
              <a:gd name="connsiteX893" fmla="*/ 3143398 w 9046006"/>
              <a:gd name="connsiteY893" fmla="*/ 3911393 h 6886292"/>
              <a:gd name="connsiteX894" fmla="*/ 3017550 w 9046006"/>
              <a:gd name="connsiteY894" fmla="*/ 3945719 h 6886292"/>
              <a:gd name="connsiteX895" fmla="*/ 2353987 w 9046006"/>
              <a:gd name="connsiteY895" fmla="*/ 3877067 h 6886292"/>
              <a:gd name="connsiteX896" fmla="*/ 2216699 w 9046006"/>
              <a:gd name="connsiteY896" fmla="*/ 3739764 h 6886292"/>
              <a:gd name="connsiteX897" fmla="*/ 2079410 w 9046006"/>
              <a:gd name="connsiteY897" fmla="*/ 3636787 h 6886292"/>
              <a:gd name="connsiteX898" fmla="*/ 2045088 w 9046006"/>
              <a:gd name="connsiteY898" fmla="*/ 3613903 h 6886292"/>
              <a:gd name="connsiteX899" fmla="*/ 1873477 w 9046006"/>
              <a:gd name="connsiteY899" fmla="*/ 3568135 h 6886292"/>
              <a:gd name="connsiteX900" fmla="*/ 1518815 w 9046006"/>
              <a:gd name="connsiteY900" fmla="*/ 3499484 h 6886292"/>
              <a:gd name="connsiteX901" fmla="*/ 1461611 w 9046006"/>
              <a:gd name="connsiteY901" fmla="*/ 3041807 h 6886292"/>
              <a:gd name="connsiteX902" fmla="*/ 1598900 w 9046006"/>
              <a:gd name="connsiteY902" fmla="*/ 2881620 h 6886292"/>
              <a:gd name="connsiteX903" fmla="*/ 1816273 w 9046006"/>
              <a:gd name="connsiteY903" fmla="*/ 2732875 h 6886292"/>
              <a:gd name="connsiteX904" fmla="*/ 1862036 w 9046006"/>
              <a:gd name="connsiteY904" fmla="*/ 2698549 h 6886292"/>
              <a:gd name="connsiteX905" fmla="*/ 1896358 w 9046006"/>
              <a:gd name="connsiteY905" fmla="*/ 2675666 h 6886292"/>
              <a:gd name="connsiteX906" fmla="*/ 1667544 w 9046006"/>
              <a:gd name="connsiteY906" fmla="*/ 2458269 h 6886292"/>
              <a:gd name="connsiteX907" fmla="*/ 1290000 w 9046006"/>
              <a:gd name="connsiteY907" fmla="*/ 2252315 h 6886292"/>
              <a:gd name="connsiteX908" fmla="*/ 1370085 w 9046006"/>
              <a:gd name="connsiteY908" fmla="*/ 2355292 h 6886292"/>
              <a:gd name="connsiteX909" fmla="*/ 1427289 w 9046006"/>
              <a:gd name="connsiteY909" fmla="*/ 2343850 h 6886292"/>
              <a:gd name="connsiteX910" fmla="*/ 1244237 w 9046006"/>
              <a:gd name="connsiteY910" fmla="*/ 1897615 h 6886292"/>
              <a:gd name="connsiteX911" fmla="*/ 1049745 w 9046006"/>
              <a:gd name="connsiteY911" fmla="*/ 1725986 h 6886292"/>
              <a:gd name="connsiteX912" fmla="*/ 717964 w 9046006"/>
              <a:gd name="connsiteY912" fmla="*/ 1623009 h 6886292"/>
              <a:gd name="connsiteX913" fmla="*/ 695082 w 9046006"/>
              <a:gd name="connsiteY913" fmla="*/ 1600125 h 6886292"/>
              <a:gd name="connsiteX914" fmla="*/ 637879 w 9046006"/>
              <a:gd name="connsiteY914" fmla="*/ 1417054 h 6886292"/>
              <a:gd name="connsiteX915" fmla="*/ 660760 w 9046006"/>
              <a:gd name="connsiteY915" fmla="*/ 993703 h 6886292"/>
              <a:gd name="connsiteX916" fmla="*/ 626438 w 9046006"/>
              <a:gd name="connsiteY916" fmla="*/ 581794 h 6886292"/>
              <a:gd name="connsiteX917" fmla="*/ 580675 w 9046006"/>
              <a:gd name="connsiteY917" fmla="*/ 455933 h 6886292"/>
              <a:gd name="connsiteX918" fmla="*/ 672201 w 9046006"/>
              <a:gd name="connsiteY918" fmla="*/ 398724 h 6886292"/>
              <a:gd name="connsiteX919" fmla="*/ 717964 w 9046006"/>
              <a:gd name="connsiteY919" fmla="*/ 364398 h 6886292"/>
              <a:gd name="connsiteX920" fmla="*/ 672201 w 9046006"/>
              <a:gd name="connsiteY920" fmla="*/ 307188 h 6886292"/>
              <a:gd name="connsiteX921" fmla="*/ 569234 w 9046006"/>
              <a:gd name="connsiteY921" fmla="*/ 318630 h 6886292"/>
              <a:gd name="connsiteX922" fmla="*/ 489149 w 9046006"/>
              <a:gd name="connsiteY922" fmla="*/ 364398 h 6886292"/>
              <a:gd name="connsiteX923" fmla="*/ 306098 w 9046006"/>
              <a:gd name="connsiteY923" fmla="*/ 558911 h 6886292"/>
              <a:gd name="connsiteX924" fmla="*/ 328979 w 9046006"/>
              <a:gd name="connsiteY924" fmla="*/ 741981 h 6886292"/>
              <a:gd name="connsiteX925" fmla="*/ 363301 w 9046006"/>
              <a:gd name="connsiteY925" fmla="*/ 627562 h 6886292"/>
              <a:gd name="connsiteX926" fmla="*/ 306098 w 9046006"/>
              <a:gd name="connsiteY926" fmla="*/ 467375 h 6886292"/>
              <a:gd name="connsiteX927" fmla="*/ 271775 w 9046006"/>
              <a:gd name="connsiteY927" fmla="*/ 421608 h 6886292"/>
              <a:gd name="connsiteX928" fmla="*/ 306098 w 9046006"/>
              <a:gd name="connsiteY928" fmla="*/ 352956 h 6886292"/>
              <a:gd name="connsiteX929" fmla="*/ 214572 w 9046006"/>
              <a:gd name="connsiteY929" fmla="*/ 581794 h 6886292"/>
              <a:gd name="connsiteX930" fmla="*/ 580675 w 9046006"/>
              <a:gd name="connsiteY930" fmla="*/ 1325519 h 6886292"/>
              <a:gd name="connsiteX931" fmla="*/ 660760 w 9046006"/>
              <a:gd name="connsiteY931" fmla="*/ 1382729 h 6886292"/>
              <a:gd name="connsiteX932" fmla="*/ 695082 w 9046006"/>
              <a:gd name="connsiteY932" fmla="*/ 1291193 h 6886292"/>
              <a:gd name="connsiteX933" fmla="*/ 592116 w 9046006"/>
              <a:gd name="connsiteY933" fmla="*/ 1325519 h 6886292"/>
              <a:gd name="connsiteX934" fmla="*/ 466268 w 9046006"/>
              <a:gd name="connsiteY934" fmla="*/ 1497148 h 6886292"/>
              <a:gd name="connsiteX935" fmla="*/ 420505 w 9046006"/>
              <a:gd name="connsiteY935" fmla="*/ 1725986 h 6886292"/>
              <a:gd name="connsiteX936" fmla="*/ 580675 w 9046006"/>
              <a:gd name="connsiteY936" fmla="*/ 1989150 h 6886292"/>
              <a:gd name="connsiteX937" fmla="*/ 603556 w 9046006"/>
              <a:gd name="connsiteY937" fmla="*/ 2023476 h 6886292"/>
              <a:gd name="connsiteX938" fmla="*/ 443386 w 9046006"/>
              <a:gd name="connsiteY938" fmla="*/ 2080686 h 6886292"/>
              <a:gd name="connsiteX939" fmla="*/ 317538 w 9046006"/>
              <a:gd name="connsiteY939" fmla="*/ 2183663 h 6886292"/>
              <a:gd name="connsiteX940" fmla="*/ 260335 w 9046006"/>
              <a:gd name="connsiteY940" fmla="*/ 2240873 h 6886292"/>
              <a:gd name="connsiteX941" fmla="*/ 214572 w 9046006"/>
              <a:gd name="connsiteY941" fmla="*/ 2320966 h 6886292"/>
              <a:gd name="connsiteX942" fmla="*/ 260335 w 9046006"/>
              <a:gd name="connsiteY942" fmla="*/ 2526921 h 6886292"/>
              <a:gd name="connsiteX943" fmla="*/ 294657 w 9046006"/>
              <a:gd name="connsiteY943" fmla="*/ 2572688 h 6886292"/>
              <a:gd name="connsiteX944" fmla="*/ 328979 w 9046006"/>
              <a:gd name="connsiteY944" fmla="*/ 2675666 h 6886292"/>
              <a:gd name="connsiteX945" fmla="*/ 374742 w 9046006"/>
              <a:gd name="connsiteY945" fmla="*/ 2812969 h 6886292"/>
              <a:gd name="connsiteX946" fmla="*/ 443386 w 9046006"/>
              <a:gd name="connsiteY946" fmla="*/ 2858736 h 6886292"/>
              <a:gd name="connsiteX947" fmla="*/ 454827 w 9046006"/>
              <a:gd name="connsiteY947" fmla="*/ 3007481 h 6886292"/>
              <a:gd name="connsiteX948" fmla="*/ 111605 w 9046006"/>
              <a:gd name="connsiteY948" fmla="*/ 3190552 h 6886292"/>
              <a:gd name="connsiteX949" fmla="*/ 180250 w 9046006"/>
              <a:gd name="connsiteY949" fmla="*/ 2927388 h 6886292"/>
              <a:gd name="connsiteX950" fmla="*/ 809490 w 9046006"/>
              <a:gd name="connsiteY950" fmla="*/ 2515479 h 6886292"/>
              <a:gd name="connsiteX951" fmla="*/ 1427289 w 9046006"/>
              <a:gd name="connsiteY951" fmla="*/ 2343850 h 6886292"/>
              <a:gd name="connsiteX952" fmla="*/ 1553137 w 9046006"/>
              <a:gd name="connsiteY952" fmla="*/ 2263756 h 6886292"/>
              <a:gd name="connsiteX953" fmla="*/ 1587459 w 9046006"/>
              <a:gd name="connsiteY953" fmla="*/ 2069244 h 6886292"/>
              <a:gd name="connsiteX954" fmla="*/ 1312881 w 9046006"/>
              <a:gd name="connsiteY954" fmla="*/ 1451380 h 6886292"/>
              <a:gd name="connsiteX955" fmla="*/ 1232796 w 9046006"/>
              <a:gd name="connsiteY955" fmla="*/ 1428496 h 6886292"/>
              <a:gd name="connsiteX956" fmla="*/ 1129830 w 9046006"/>
              <a:gd name="connsiteY956" fmla="*/ 1497148 h 6886292"/>
              <a:gd name="connsiteX957" fmla="*/ 935338 w 9046006"/>
              <a:gd name="connsiteY957" fmla="*/ 2046360 h 6886292"/>
              <a:gd name="connsiteX958" fmla="*/ 1106948 w 9046006"/>
              <a:gd name="connsiteY958" fmla="*/ 2115012 h 6886292"/>
              <a:gd name="connsiteX959" fmla="*/ 1324322 w 9046006"/>
              <a:gd name="connsiteY959" fmla="*/ 1989150 h 6886292"/>
              <a:gd name="connsiteX960" fmla="*/ 1358644 w 9046006"/>
              <a:gd name="connsiteY960" fmla="*/ 1863289 h 6886292"/>
              <a:gd name="connsiteX961" fmla="*/ 1106948 w 9046006"/>
              <a:gd name="connsiteY961" fmla="*/ 1451380 h 6886292"/>
              <a:gd name="connsiteX962" fmla="*/ 1072626 w 9046006"/>
              <a:gd name="connsiteY962" fmla="*/ 1439938 h 6886292"/>
              <a:gd name="connsiteX963" fmla="*/ 1198474 w 9046006"/>
              <a:gd name="connsiteY963" fmla="*/ 1359845 h 6886292"/>
              <a:gd name="connsiteX964" fmla="*/ 1198474 w 9046006"/>
              <a:gd name="connsiteY964" fmla="*/ 947936 h 6886292"/>
              <a:gd name="connsiteX965" fmla="*/ 1175593 w 9046006"/>
              <a:gd name="connsiteY965" fmla="*/ 879284 h 6886292"/>
              <a:gd name="connsiteX966" fmla="*/ 1324322 w 9046006"/>
              <a:gd name="connsiteY966" fmla="*/ 833517 h 6886292"/>
              <a:gd name="connsiteX967" fmla="*/ 1896358 w 9046006"/>
              <a:gd name="connsiteY967" fmla="*/ 787749 h 6886292"/>
              <a:gd name="connsiteX968" fmla="*/ 2102292 w 9046006"/>
              <a:gd name="connsiteY968" fmla="*/ 764865 h 6886292"/>
              <a:gd name="connsiteX969" fmla="*/ 2491276 w 9046006"/>
              <a:gd name="connsiteY969" fmla="*/ 776307 h 6886292"/>
              <a:gd name="connsiteX970" fmla="*/ 2559921 w 9046006"/>
              <a:gd name="connsiteY970" fmla="*/ 787749 h 6886292"/>
              <a:gd name="connsiteX971" fmla="*/ 2662887 w 9046006"/>
              <a:gd name="connsiteY971" fmla="*/ 902168 h 6886292"/>
              <a:gd name="connsiteX972" fmla="*/ 2891702 w 9046006"/>
              <a:gd name="connsiteY972" fmla="*/ 1279751 h 6886292"/>
              <a:gd name="connsiteX973" fmla="*/ 2960346 w 9046006"/>
              <a:gd name="connsiteY973" fmla="*/ 1520032 h 6886292"/>
              <a:gd name="connsiteX974" fmla="*/ 2914583 w 9046006"/>
              <a:gd name="connsiteY974" fmla="*/ 1645893 h 6886292"/>
              <a:gd name="connsiteX975" fmla="*/ 2376869 w 9046006"/>
              <a:gd name="connsiteY975" fmla="*/ 1874731 h 6886292"/>
              <a:gd name="connsiteX976" fmla="*/ 2056529 w 9046006"/>
              <a:gd name="connsiteY976" fmla="*/ 1828964 h 6886292"/>
              <a:gd name="connsiteX977" fmla="*/ 1747629 w 9046006"/>
              <a:gd name="connsiteY977" fmla="*/ 1279751 h 6886292"/>
              <a:gd name="connsiteX978" fmla="*/ 1690425 w 9046006"/>
              <a:gd name="connsiteY978" fmla="*/ 1108123 h 6886292"/>
              <a:gd name="connsiteX979" fmla="*/ 1633222 w 9046006"/>
              <a:gd name="connsiteY979" fmla="*/ 1142448 h 6886292"/>
              <a:gd name="connsiteX980" fmla="*/ 1770510 w 9046006"/>
              <a:gd name="connsiteY980" fmla="*/ 1623009 h 6886292"/>
              <a:gd name="connsiteX981" fmla="*/ 1873477 w 9046006"/>
              <a:gd name="connsiteY981" fmla="*/ 1657335 h 6886292"/>
              <a:gd name="connsiteX982" fmla="*/ 2456954 w 9046006"/>
              <a:gd name="connsiteY982" fmla="*/ 1748870 h 6886292"/>
              <a:gd name="connsiteX983" fmla="*/ 2708650 w 9046006"/>
              <a:gd name="connsiteY983" fmla="*/ 1623009 h 6886292"/>
              <a:gd name="connsiteX984" fmla="*/ 2479835 w 9046006"/>
              <a:gd name="connsiteY984" fmla="*/ 1096681 h 6886292"/>
              <a:gd name="connsiteX985" fmla="*/ 2170936 w 9046006"/>
              <a:gd name="connsiteY985" fmla="*/ 1085239 h 6886292"/>
              <a:gd name="connsiteX986" fmla="*/ 1999325 w 9046006"/>
              <a:gd name="connsiteY986" fmla="*/ 1245426 h 6886292"/>
              <a:gd name="connsiteX987" fmla="*/ 1965003 w 9046006"/>
              <a:gd name="connsiteY987" fmla="*/ 1405613 h 6886292"/>
              <a:gd name="connsiteX988" fmla="*/ 2285343 w 9046006"/>
              <a:gd name="connsiteY988" fmla="*/ 1531474 h 6886292"/>
              <a:gd name="connsiteX989" fmla="*/ 2342547 w 9046006"/>
              <a:gd name="connsiteY989" fmla="*/ 1325519 h 6886292"/>
              <a:gd name="connsiteX990" fmla="*/ 2319665 w 9046006"/>
              <a:gd name="connsiteY990" fmla="*/ 1302635 h 6886292"/>
              <a:gd name="connsiteX991" fmla="*/ 2537039 w 9046006"/>
              <a:gd name="connsiteY991" fmla="*/ 1989150 h 6886292"/>
              <a:gd name="connsiteX992" fmla="*/ 2514158 w 9046006"/>
              <a:gd name="connsiteY992" fmla="*/ 2023476 h 6886292"/>
              <a:gd name="connsiteX993" fmla="*/ 2342547 w 9046006"/>
              <a:gd name="connsiteY993" fmla="*/ 2080686 h 6886292"/>
              <a:gd name="connsiteX994" fmla="*/ 2102292 w 9046006"/>
              <a:gd name="connsiteY994" fmla="*/ 2092128 h 6886292"/>
              <a:gd name="connsiteX995" fmla="*/ 1610340 w 9046006"/>
              <a:gd name="connsiteY995" fmla="*/ 2069244 h 6886292"/>
              <a:gd name="connsiteX996" fmla="*/ 1507374 w 9046006"/>
              <a:gd name="connsiteY996" fmla="*/ 2057802 h 6886292"/>
              <a:gd name="connsiteX997" fmla="*/ 1621781 w 9046006"/>
              <a:gd name="connsiteY997" fmla="*/ 2183663 h 6886292"/>
              <a:gd name="connsiteX998" fmla="*/ 1804833 w 9046006"/>
              <a:gd name="connsiteY998" fmla="*/ 2286640 h 6886292"/>
              <a:gd name="connsiteX999" fmla="*/ 2342547 w 9046006"/>
              <a:gd name="connsiteY999" fmla="*/ 2435385 h 6886292"/>
              <a:gd name="connsiteX1000" fmla="*/ 2479835 w 9046006"/>
              <a:gd name="connsiteY1000" fmla="*/ 2389618 h 6886292"/>
              <a:gd name="connsiteX1001" fmla="*/ 2640006 w 9046006"/>
              <a:gd name="connsiteY1001" fmla="*/ 1909057 h 6886292"/>
              <a:gd name="connsiteX1002" fmla="*/ 3051872 w 9046006"/>
              <a:gd name="connsiteY1002" fmla="*/ 2057802 h 6886292"/>
              <a:gd name="connsiteX1003" fmla="*/ 3212042 w 9046006"/>
              <a:gd name="connsiteY1003" fmla="*/ 2080686 h 6886292"/>
              <a:gd name="connsiteX1004" fmla="*/ 3326449 w 9046006"/>
              <a:gd name="connsiteY1004" fmla="*/ 1874731 h 6886292"/>
              <a:gd name="connsiteX1005" fmla="*/ 3417975 w 9046006"/>
              <a:gd name="connsiteY1005" fmla="*/ 1382729 h 6886292"/>
              <a:gd name="connsiteX1006" fmla="*/ 3440856 w 9046006"/>
              <a:gd name="connsiteY1006" fmla="*/ 1222542 h 6886292"/>
              <a:gd name="connsiteX1007" fmla="*/ 3452297 w 9046006"/>
              <a:gd name="connsiteY1007" fmla="*/ 1131007 h 6886292"/>
              <a:gd name="connsiteX1008" fmla="*/ 3566704 w 9046006"/>
              <a:gd name="connsiteY1008" fmla="*/ 1096681 h 6886292"/>
              <a:gd name="connsiteX1009" fmla="*/ 3738315 w 9046006"/>
              <a:gd name="connsiteY1009" fmla="*/ 982262 h 6886292"/>
              <a:gd name="connsiteX1010" fmla="*/ 3795519 w 9046006"/>
              <a:gd name="connsiteY1010" fmla="*/ 925052 h 6886292"/>
              <a:gd name="connsiteX1011" fmla="*/ 3921367 w 9046006"/>
              <a:gd name="connsiteY1011" fmla="*/ 993703 h 6886292"/>
              <a:gd name="connsiteX1012" fmla="*/ 4882388 w 9046006"/>
              <a:gd name="connsiteY1012" fmla="*/ 1794638 h 6886292"/>
              <a:gd name="connsiteX1013" fmla="*/ 4710777 w 9046006"/>
              <a:gd name="connsiteY1013" fmla="*/ 2012034 h 6886292"/>
              <a:gd name="connsiteX1014" fmla="*/ 4459081 w 9046006"/>
              <a:gd name="connsiteY1014" fmla="*/ 2069244 h 6886292"/>
              <a:gd name="connsiteX1015" fmla="*/ 4115859 w 9046006"/>
              <a:gd name="connsiteY1015" fmla="*/ 2069244 h 6886292"/>
              <a:gd name="connsiteX1016" fmla="*/ 3417975 w 9046006"/>
              <a:gd name="connsiteY1016" fmla="*/ 2046360 h 6886292"/>
              <a:gd name="connsiteX1017" fmla="*/ 3875604 w 9046006"/>
              <a:gd name="connsiteY1017" fmla="*/ 2183663 h 6886292"/>
              <a:gd name="connsiteX1018" fmla="*/ 4138741 w 9046006"/>
              <a:gd name="connsiteY1018" fmla="*/ 2126453 h 6886292"/>
              <a:gd name="connsiteX1019" fmla="*/ 4058656 w 9046006"/>
              <a:gd name="connsiteY1019" fmla="*/ 1268310 h 6886292"/>
              <a:gd name="connsiteX1020" fmla="*/ 3829841 w 9046006"/>
              <a:gd name="connsiteY1020" fmla="*/ 1336961 h 6886292"/>
              <a:gd name="connsiteX1021" fmla="*/ 3829841 w 9046006"/>
              <a:gd name="connsiteY1021" fmla="*/ 1703102 h 6886292"/>
              <a:gd name="connsiteX1022" fmla="*/ 3932808 w 9046006"/>
              <a:gd name="connsiteY1022" fmla="*/ 1657335 h 6886292"/>
              <a:gd name="connsiteX1023" fmla="*/ 3646789 w 9046006"/>
              <a:gd name="connsiteY1023" fmla="*/ 1291193 h 6886292"/>
              <a:gd name="connsiteX1024" fmla="*/ 3475179 w 9046006"/>
              <a:gd name="connsiteY1024" fmla="*/ 1073797 h 6886292"/>
              <a:gd name="connsiteX1025" fmla="*/ 3051872 w 9046006"/>
              <a:gd name="connsiteY1025" fmla="*/ 753423 h 6886292"/>
              <a:gd name="connsiteX1026" fmla="*/ 2937464 w 9046006"/>
              <a:gd name="connsiteY1026" fmla="*/ 684772 h 6886292"/>
              <a:gd name="connsiteX1027" fmla="*/ 2903142 w 9046006"/>
              <a:gd name="connsiteY1027" fmla="*/ 661888 h 6886292"/>
              <a:gd name="connsiteX1028" fmla="*/ 2376869 w 9046006"/>
              <a:gd name="connsiteY1028" fmla="*/ 536027 h 6886292"/>
              <a:gd name="connsiteX1029" fmla="*/ 2216699 w 9046006"/>
              <a:gd name="connsiteY1029" fmla="*/ 478817 h 6886292"/>
              <a:gd name="connsiteX1030" fmla="*/ 1942121 w 9046006"/>
              <a:gd name="connsiteY1030" fmla="*/ 421608 h 6886292"/>
              <a:gd name="connsiteX1031" fmla="*/ 1759070 w 9046006"/>
              <a:gd name="connsiteY1031" fmla="*/ 593236 h 6886292"/>
              <a:gd name="connsiteX1032" fmla="*/ 1736188 w 9046006"/>
              <a:gd name="connsiteY1032" fmla="*/ 730539 h 6886292"/>
              <a:gd name="connsiteX1033" fmla="*/ 1724748 w 9046006"/>
              <a:gd name="connsiteY1033" fmla="*/ 696214 h 6886292"/>
              <a:gd name="connsiteX1034" fmla="*/ 1438729 w 9046006"/>
              <a:gd name="connsiteY1034" fmla="*/ 524585 h 6886292"/>
              <a:gd name="connsiteX1035" fmla="*/ 1324322 w 9046006"/>
              <a:gd name="connsiteY1035" fmla="*/ 501701 h 6886292"/>
              <a:gd name="connsiteX1036" fmla="*/ 1278559 w 9046006"/>
              <a:gd name="connsiteY1036" fmla="*/ 478817 h 6886292"/>
              <a:gd name="connsiteX1037" fmla="*/ 1209915 w 9046006"/>
              <a:gd name="connsiteY1037" fmla="*/ 536027 h 6886292"/>
              <a:gd name="connsiteX1038" fmla="*/ 1095508 w 9046006"/>
              <a:gd name="connsiteY1038" fmla="*/ 593236 h 6886292"/>
              <a:gd name="connsiteX1039" fmla="*/ 946778 w 9046006"/>
              <a:gd name="connsiteY1039" fmla="*/ 547469 h 6886292"/>
              <a:gd name="connsiteX1040" fmla="*/ 1003982 w 9046006"/>
              <a:gd name="connsiteY1040" fmla="*/ 421608 h 6886292"/>
              <a:gd name="connsiteX1041" fmla="*/ 1484492 w 9046006"/>
              <a:gd name="connsiteY1041" fmla="*/ 387282 h 6886292"/>
              <a:gd name="connsiteX1042" fmla="*/ 1976444 w 9046006"/>
              <a:gd name="connsiteY1042" fmla="*/ 455933 h 6886292"/>
              <a:gd name="connsiteX1043" fmla="*/ 1965003 w 9046006"/>
              <a:gd name="connsiteY1043" fmla="*/ 639004 h 6886292"/>
              <a:gd name="connsiteX1044" fmla="*/ 1747629 w 9046006"/>
              <a:gd name="connsiteY1044" fmla="*/ 707656 h 6886292"/>
              <a:gd name="connsiteX1045" fmla="*/ 1118389 w 9046006"/>
              <a:gd name="connsiteY1045" fmla="*/ 719097 h 6886292"/>
              <a:gd name="connsiteX1046" fmla="*/ 1049745 w 9046006"/>
              <a:gd name="connsiteY1046" fmla="*/ 787749 h 6886292"/>
              <a:gd name="connsiteX1047" fmla="*/ 1026863 w 9046006"/>
              <a:gd name="connsiteY1047" fmla="*/ 822075 h 6886292"/>
              <a:gd name="connsiteX1048" fmla="*/ 1084067 w 9046006"/>
              <a:gd name="connsiteY1048" fmla="*/ 913610 h 6886292"/>
              <a:gd name="connsiteX1049" fmla="*/ 1244237 w 9046006"/>
              <a:gd name="connsiteY1049" fmla="*/ 947936 h 6886292"/>
              <a:gd name="connsiteX1050" fmla="*/ 1930681 w 9046006"/>
              <a:gd name="connsiteY1050" fmla="*/ 787749 h 6886292"/>
              <a:gd name="connsiteX1051" fmla="*/ 2113732 w 9046006"/>
              <a:gd name="connsiteY1051" fmla="*/ 673330 h 6886292"/>
              <a:gd name="connsiteX1052" fmla="*/ 2148054 w 9046006"/>
              <a:gd name="connsiteY1052" fmla="*/ 661888 h 6886292"/>
              <a:gd name="connsiteX1053" fmla="*/ 2228140 w 9046006"/>
              <a:gd name="connsiteY1053" fmla="*/ 627562 h 6886292"/>
              <a:gd name="connsiteX1054" fmla="*/ 2434073 w 9046006"/>
              <a:gd name="connsiteY1054" fmla="*/ 524585 h 6886292"/>
              <a:gd name="connsiteX1055" fmla="*/ 2571361 w 9046006"/>
              <a:gd name="connsiteY1055" fmla="*/ 433049 h 6886292"/>
              <a:gd name="connsiteX1056" fmla="*/ 2777294 w 9046006"/>
              <a:gd name="connsiteY1056" fmla="*/ 581794 h 6886292"/>
              <a:gd name="connsiteX1057" fmla="*/ 2823057 w 9046006"/>
              <a:gd name="connsiteY1057" fmla="*/ 947936 h 6886292"/>
              <a:gd name="connsiteX1058" fmla="*/ 2640006 w 9046006"/>
              <a:gd name="connsiteY1058" fmla="*/ 1142448 h 6886292"/>
              <a:gd name="connsiteX1059" fmla="*/ 2388310 w 9046006"/>
              <a:gd name="connsiteY1059" fmla="*/ 1233984 h 6886292"/>
              <a:gd name="connsiteX1060" fmla="*/ 2113732 w 9046006"/>
              <a:gd name="connsiteY1060" fmla="*/ 1279751 h 6886292"/>
              <a:gd name="connsiteX1061" fmla="*/ 2170936 w 9046006"/>
              <a:gd name="connsiteY1061" fmla="*/ 1600125 h 6886292"/>
              <a:gd name="connsiteX1062" fmla="*/ 2262462 w 9046006"/>
              <a:gd name="connsiteY1062" fmla="*/ 1645893 h 6886292"/>
              <a:gd name="connsiteX1063" fmla="*/ 2605683 w 9046006"/>
              <a:gd name="connsiteY1063" fmla="*/ 1725986 h 6886292"/>
              <a:gd name="connsiteX1064" fmla="*/ 2880261 w 9046006"/>
              <a:gd name="connsiteY1064" fmla="*/ 1657335 h 6886292"/>
              <a:gd name="connsiteX1065" fmla="*/ 3131957 w 9046006"/>
              <a:gd name="connsiteY1065" fmla="*/ 1451380 h 6886292"/>
              <a:gd name="connsiteX1066" fmla="*/ 3189160 w 9046006"/>
              <a:gd name="connsiteY1066" fmla="*/ 1920499 h 6886292"/>
              <a:gd name="connsiteX1067" fmla="*/ 2090851 w 9046006"/>
              <a:gd name="connsiteY1067" fmla="*/ 2355292 h 6886292"/>
              <a:gd name="connsiteX1068" fmla="*/ 2251021 w 9046006"/>
              <a:gd name="connsiteY1068" fmla="*/ 2378176 h 6886292"/>
              <a:gd name="connsiteX1069" fmla="*/ 2388310 w 9046006"/>
              <a:gd name="connsiteY1069" fmla="*/ 2355292 h 6886292"/>
              <a:gd name="connsiteX1070" fmla="*/ 2697209 w 9046006"/>
              <a:gd name="connsiteY1070" fmla="*/ 2286640 h 6886292"/>
              <a:gd name="connsiteX1071" fmla="*/ 3120516 w 9046006"/>
              <a:gd name="connsiteY1071" fmla="*/ 2343850 h 6886292"/>
              <a:gd name="connsiteX1072" fmla="*/ 2971787 w 9046006"/>
              <a:gd name="connsiteY1072" fmla="*/ 2423943 h 6886292"/>
              <a:gd name="connsiteX1073" fmla="*/ 2685769 w 9046006"/>
              <a:gd name="connsiteY1073" fmla="*/ 2515479 h 6886292"/>
              <a:gd name="connsiteX1074" fmla="*/ 2331106 w 9046006"/>
              <a:gd name="connsiteY1074" fmla="*/ 2595572 h 6886292"/>
              <a:gd name="connsiteX1075" fmla="*/ 1907799 w 9046006"/>
              <a:gd name="connsiteY1075" fmla="*/ 2618456 h 6886292"/>
              <a:gd name="connsiteX1076" fmla="*/ 1781951 w 9046006"/>
              <a:gd name="connsiteY1076" fmla="*/ 2629898 h 6886292"/>
              <a:gd name="connsiteX1077" fmla="*/ 1884918 w 9046006"/>
              <a:gd name="connsiteY1077" fmla="*/ 2709991 h 6886292"/>
              <a:gd name="connsiteX1078" fmla="*/ 2033647 w 9046006"/>
              <a:gd name="connsiteY1078" fmla="*/ 2652782 h 6886292"/>
              <a:gd name="connsiteX1079" fmla="*/ 2456954 w 9046006"/>
              <a:gd name="connsiteY1079" fmla="*/ 2423943 h 6886292"/>
              <a:gd name="connsiteX1080" fmla="*/ 2617124 w 9046006"/>
              <a:gd name="connsiteY1080" fmla="*/ 2378176 h 6886292"/>
              <a:gd name="connsiteX1081" fmla="*/ 3932808 w 9046006"/>
              <a:gd name="connsiteY1081" fmla="*/ 2240873 h 6886292"/>
              <a:gd name="connsiteX1082" fmla="*/ 3555264 w 9046006"/>
              <a:gd name="connsiteY1082" fmla="*/ 1874731 h 6886292"/>
              <a:gd name="connsiteX1083" fmla="*/ 3040431 w 9046006"/>
              <a:gd name="connsiteY1083" fmla="*/ 1451380 h 6886292"/>
              <a:gd name="connsiteX1084" fmla="*/ 3006109 w 9046006"/>
              <a:gd name="connsiteY1084" fmla="*/ 1382729 h 6886292"/>
              <a:gd name="connsiteX1085" fmla="*/ 3017550 w 9046006"/>
              <a:gd name="connsiteY1085" fmla="*/ 1119565 h 6886292"/>
              <a:gd name="connsiteX1086" fmla="*/ 3040431 w 9046006"/>
              <a:gd name="connsiteY1086" fmla="*/ 1050913 h 6886292"/>
              <a:gd name="connsiteX1087" fmla="*/ 3131957 w 9046006"/>
              <a:gd name="connsiteY1087" fmla="*/ 902168 h 6886292"/>
              <a:gd name="connsiteX1088" fmla="*/ 3189160 w 9046006"/>
              <a:gd name="connsiteY1088" fmla="*/ 844959 h 6886292"/>
              <a:gd name="connsiteX1089" fmla="*/ 3452297 w 9046006"/>
              <a:gd name="connsiteY1089" fmla="*/ 707656 h 6886292"/>
              <a:gd name="connsiteX1090" fmla="*/ 3520942 w 9046006"/>
              <a:gd name="connsiteY1090" fmla="*/ 673330 h 6886292"/>
              <a:gd name="connsiteX1091" fmla="*/ 3646789 w 9046006"/>
              <a:gd name="connsiteY1091" fmla="*/ 593236 h 6886292"/>
              <a:gd name="connsiteX1092" fmla="*/ 4024333 w 9046006"/>
              <a:gd name="connsiteY1092" fmla="*/ 455933 h 6886292"/>
              <a:gd name="connsiteX1093" fmla="*/ 4253148 w 9046006"/>
              <a:gd name="connsiteY1093" fmla="*/ 387282 h 6886292"/>
              <a:gd name="connsiteX1094" fmla="*/ 4333233 w 9046006"/>
              <a:gd name="connsiteY1094" fmla="*/ 352956 h 6886292"/>
              <a:gd name="connsiteX1095" fmla="*/ 4367555 w 9046006"/>
              <a:gd name="connsiteY1095" fmla="*/ 341514 h 6886292"/>
              <a:gd name="connsiteX1096" fmla="*/ 4436200 w 9046006"/>
              <a:gd name="connsiteY1096" fmla="*/ 536027 h 6886292"/>
              <a:gd name="connsiteX1097" fmla="*/ 4916710 w 9046006"/>
              <a:gd name="connsiteY1097" fmla="*/ 993703 h 6886292"/>
              <a:gd name="connsiteX1098" fmla="*/ 4951032 w 9046006"/>
              <a:gd name="connsiteY1098" fmla="*/ 1016587 h 6886292"/>
              <a:gd name="connsiteX1099" fmla="*/ 5362898 w 9046006"/>
              <a:gd name="connsiteY1099" fmla="*/ 1394171 h 6886292"/>
              <a:gd name="connsiteX1100" fmla="*/ 5740442 w 9046006"/>
              <a:gd name="connsiteY1100" fmla="*/ 1428496 h 6886292"/>
              <a:gd name="connsiteX1101" fmla="*/ 6037901 w 9046006"/>
              <a:gd name="connsiteY1101" fmla="*/ 1165332 h 6886292"/>
              <a:gd name="connsiteX1102" fmla="*/ 5820527 w 9046006"/>
              <a:gd name="connsiteY1102" fmla="*/ 844959 h 6886292"/>
              <a:gd name="connsiteX1103" fmla="*/ 5660357 w 9046006"/>
              <a:gd name="connsiteY1103" fmla="*/ 947936 h 6886292"/>
              <a:gd name="connsiteX1104" fmla="*/ 5648916 w 9046006"/>
              <a:gd name="connsiteY1104" fmla="*/ 1428496 h 6886292"/>
              <a:gd name="connsiteX1105" fmla="*/ 5786205 w 9046006"/>
              <a:gd name="connsiteY1105" fmla="*/ 1474264 h 6886292"/>
              <a:gd name="connsiteX1106" fmla="*/ 5729002 w 9046006"/>
              <a:gd name="connsiteY1106" fmla="*/ 1508590 h 6886292"/>
              <a:gd name="connsiteX1107" fmla="*/ 5191287 w 9046006"/>
              <a:gd name="connsiteY1107" fmla="*/ 1771754 h 6886292"/>
              <a:gd name="connsiteX1108" fmla="*/ 4962473 w 9046006"/>
              <a:gd name="connsiteY1108" fmla="*/ 1977708 h 6886292"/>
              <a:gd name="connsiteX1109" fmla="*/ 4973914 w 9046006"/>
              <a:gd name="connsiteY1109" fmla="*/ 2046360 h 6886292"/>
              <a:gd name="connsiteX1110" fmla="*/ 5156965 w 9046006"/>
              <a:gd name="connsiteY1110" fmla="*/ 1931941 h 6886292"/>
              <a:gd name="connsiteX1111" fmla="*/ 4996795 w 9046006"/>
              <a:gd name="connsiteY1111" fmla="*/ 1954825 h 6886292"/>
              <a:gd name="connsiteX1112" fmla="*/ 4470522 w 9046006"/>
              <a:gd name="connsiteY1112" fmla="*/ 2515479 h 6886292"/>
              <a:gd name="connsiteX1113" fmla="*/ 4504844 w 9046006"/>
              <a:gd name="connsiteY1113" fmla="*/ 2732875 h 6886292"/>
              <a:gd name="connsiteX1114" fmla="*/ 4539166 w 9046006"/>
              <a:gd name="connsiteY1114" fmla="*/ 2755759 h 6886292"/>
              <a:gd name="connsiteX1115" fmla="*/ 3967130 w 9046006"/>
              <a:gd name="connsiteY1115" fmla="*/ 2549804 h 6886292"/>
              <a:gd name="connsiteX1116" fmla="*/ 3978571 w 9046006"/>
              <a:gd name="connsiteY1116" fmla="*/ 2675666 h 6886292"/>
              <a:gd name="connsiteX1117" fmla="*/ 4356114 w 9046006"/>
              <a:gd name="connsiteY1117" fmla="*/ 2790085 h 6886292"/>
              <a:gd name="connsiteX1118" fmla="*/ 4390437 w 9046006"/>
              <a:gd name="connsiteY1118" fmla="*/ 2698549 h 6886292"/>
              <a:gd name="connsiteX1119" fmla="*/ 3589586 w 9046006"/>
              <a:gd name="connsiteY1119" fmla="*/ 2240873 h 6886292"/>
              <a:gd name="connsiteX1120" fmla="*/ 3509501 w 9046006"/>
              <a:gd name="connsiteY1120" fmla="*/ 2229431 h 6886292"/>
              <a:gd name="connsiteX1121" fmla="*/ 3601027 w 9046006"/>
              <a:gd name="connsiteY1121" fmla="*/ 2355292 h 6886292"/>
              <a:gd name="connsiteX1122" fmla="*/ 4596370 w 9046006"/>
              <a:gd name="connsiteY1122" fmla="*/ 2240873 h 6886292"/>
              <a:gd name="connsiteX1123" fmla="*/ 4676455 w 9046006"/>
              <a:gd name="connsiteY1123" fmla="*/ 2160779 h 6886292"/>
              <a:gd name="connsiteX1124" fmla="*/ 4767981 w 9046006"/>
              <a:gd name="connsiteY1124" fmla="*/ 2092128 h 6886292"/>
              <a:gd name="connsiteX1125" fmla="*/ 4802303 w 9046006"/>
              <a:gd name="connsiteY1125" fmla="*/ 2080686 h 6886292"/>
              <a:gd name="connsiteX1126" fmla="*/ 5156965 w 9046006"/>
              <a:gd name="connsiteY1126" fmla="*/ 1989150 h 6886292"/>
              <a:gd name="connsiteX1127" fmla="*/ 5523069 w 9046006"/>
              <a:gd name="connsiteY1127" fmla="*/ 1874731 h 6886292"/>
              <a:gd name="connsiteX1128" fmla="*/ 5912053 w 9046006"/>
              <a:gd name="connsiteY1128" fmla="*/ 1428496 h 6886292"/>
              <a:gd name="connsiteX1129" fmla="*/ 5923494 w 9046006"/>
              <a:gd name="connsiteY1129" fmla="*/ 1314077 h 6886292"/>
              <a:gd name="connsiteX1130" fmla="*/ 5889172 w 9046006"/>
              <a:gd name="connsiteY1130" fmla="*/ 1142448 h 6886292"/>
              <a:gd name="connsiteX1131" fmla="*/ 5717561 w 9046006"/>
              <a:gd name="connsiteY1131" fmla="*/ 993703 h 6886292"/>
              <a:gd name="connsiteX1132" fmla="*/ 5660357 w 9046006"/>
              <a:gd name="connsiteY1132" fmla="*/ 970820 h 6886292"/>
              <a:gd name="connsiteX1133" fmla="*/ 5694679 w 9046006"/>
              <a:gd name="connsiteY1133" fmla="*/ 947936 h 6886292"/>
              <a:gd name="connsiteX1134" fmla="*/ 5831968 w 9046006"/>
              <a:gd name="connsiteY1134" fmla="*/ 799191 h 6886292"/>
              <a:gd name="connsiteX1135" fmla="*/ 6198071 w 9046006"/>
              <a:gd name="connsiteY1135" fmla="*/ 593236 h 6886292"/>
              <a:gd name="connsiteX1136" fmla="*/ 6243834 w 9046006"/>
              <a:gd name="connsiteY1136" fmla="*/ 581794 h 6886292"/>
              <a:gd name="connsiteX1137" fmla="*/ 6575615 w 9046006"/>
              <a:gd name="connsiteY1137" fmla="*/ 513143 h 6886292"/>
              <a:gd name="connsiteX1138" fmla="*/ 6770108 w 9046006"/>
              <a:gd name="connsiteY1138" fmla="*/ 787749 h 6886292"/>
              <a:gd name="connsiteX1139" fmla="*/ 6838752 w 9046006"/>
              <a:gd name="connsiteY1139" fmla="*/ 879284 h 6886292"/>
              <a:gd name="connsiteX1140" fmla="*/ 6850193 w 9046006"/>
              <a:gd name="connsiteY1140" fmla="*/ 936494 h 6886292"/>
              <a:gd name="connsiteX1141" fmla="*/ 6438327 w 9046006"/>
              <a:gd name="connsiteY1141" fmla="*/ 1439938 h 6886292"/>
              <a:gd name="connsiteX1142" fmla="*/ 6037901 w 9046006"/>
              <a:gd name="connsiteY1142" fmla="*/ 1554358 h 6886292"/>
              <a:gd name="connsiteX1143" fmla="*/ 5465865 w 9046006"/>
              <a:gd name="connsiteY1143" fmla="*/ 1863289 h 6886292"/>
              <a:gd name="connsiteX1144" fmla="*/ 5259932 w 9046006"/>
              <a:gd name="connsiteY1144" fmla="*/ 2217989 h 6886292"/>
              <a:gd name="connsiteX1145" fmla="*/ 5328576 w 9046006"/>
              <a:gd name="connsiteY1145" fmla="*/ 2240873 h 6886292"/>
              <a:gd name="connsiteX1146" fmla="*/ 6060783 w 9046006"/>
              <a:gd name="connsiteY1146" fmla="*/ 2172221 h 6886292"/>
              <a:gd name="connsiteX1147" fmla="*/ 6358241 w 9046006"/>
              <a:gd name="connsiteY1147" fmla="*/ 2069244 h 6886292"/>
              <a:gd name="connsiteX1148" fmla="*/ 6976041 w 9046006"/>
              <a:gd name="connsiteY1148" fmla="*/ 1737428 h 6886292"/>
              <a:gd name="connsiteX1149" fmla="*/ 7239177 w 9046006"/>
              <a:gd name="connsiteY1149" fmla="*/ 1497148 h 6886292"/>
              <a:gd name="connsiteX1150" fmla="*/ 7353585 w 9046006"/>
              <a:gd name="connsiteY1150" fmla="*/ 1291193 h 6886292"/>
              <a:gd name="connsiteX1151" fmla="*/ 7410788 w 9046006"/>
              <a:gd name="connsiteY1151" fmla="*/ 913610 h 6886292"/>
              <a:gd name="connsiteX1152" fmla="*/ 7502314 w 9046006"/>
              <a:gd name="connsiteY1152" fmla="*/ 799191 h 6886292"/>
              <a:gd name="connsiteX1153" fmla="*/ 7765451 w 9046006"/>
              <a:gd name="connsiteY1153" fmla="*/ 753423 h 6886292"/>
              <a:gd name="connsiteX1154" fmla="*/ 7868417 w 9046006"/>
              <a:gd name="connsiteY1154" fmla="*/ 970820 h 6886292"/>
              <a:gd name="connsiteX1155" fmla="*/ 7891299 w 9046006"/>
              <a:gd name="connsiteY1155" fmla="*/ 1428496 h 6886292"/>
              <a:gd name="connsiteX1156" fmla="*/ 7879858 w 9046006"/>
              <a:gd name="connsiteY1156" fmla="*/ 1531474 h 6886292"/>
              <a:gd name="connsiteX1157" fmla="*/ 7719688 w 9046006"/>
              <a:gd name="connsiteY1157" fmla="*/ 1668777 h 6886292"/>
              <a:gd name="connsiteX1158" fmla="*/ 7010363 w 9046006"/>
              <a:gd name="connsiteY1158" fmla="*/ 1783196 h 6886292"/>
              <a:gd name="connsiteX1159" fmla="*/ 6690023 w 9046006"/>
              <a:gd name="connsiteY1159" fmla="*/ 1760312 h 6886292"/>
              <a:gd name="connsiteX1160" fmla="*/ 6678582 w 9046006"/>
              <a:gd name="connsiteY1160" fmla="*/ 1954825 h 6886292"/>
              <a:gd name="connsiteX1161" fmla="*/ 6998922 w 9046006"/>
              <a:gd name="connsiteY1161" fmla="*/ 2012034 h 6886292"/>
              <a:gd name="connsiteX1162" fmla="*/ 7708247 w 9046006"/>
              <a:gd name="connsiteY1162" fmla="*/ 1943383 h 6886292"/>
              <a:gd name="connsiteX1163" fmla="*/ 7765451 w 9046006"/>
              <a:gd name="connsiteY1163" fmla="*/ 1920499 h 6886292"/>
              <a:gd name="connsiteX1164" fmla="*/ 7868417 w 9046006"/>
              <a:gd name="connsiteY1164" fmla="*/ 1886173 h 6886292"/>
              <a:gd name="connsiteX1165" fmla="*/ 7982825 w 9046006"/>
              <a:gd name="connsiteY1165" fmla="*/ 1794638 h 6886292"/>
              <a:gd name="connsiteX1166" fmla="*/ 8142995 w 9046006"/>
              <a:gd name="connsiteY1166" fmla="*/ 1531474 h 6886292"/>
              <a:gd name="connsiteX1167" fmla="*/ 8245961 w 9046006"/>
              <a:gd name="connsiteY1167" fmla="*/ 1348403 h 6886292"/>
              <a:gd name="connsiteX1168" fmla="*/ 8394691 w 9046006"/>
              <a:gd name="connsiteY1168" fmla="*/ 1211100 h 6886292"/>
              <a:gd name="connsiteX1169" fmla="*/ 8108673 w 9046006"/>
              <a:gd name="connsiteY1169" fmla="*/ 1142448 h 6886292"/>
              <a:gd name="connsiteX1170" fmla="*/ 8040028 w 9046006"/>
              <a:gd name="connsiteY1170" fmla="*/ 1096681 h 6886292"/>
              <a:gd name="connsiteX1171" fmla="*/ 7536636 w 9046006"/>
              <a:gd name="connsiteY1171" fmla="*/ 1119565 h 6886292"/>
              <a:gd name="connsiteX1172" fmla="*/ 6564175 w 9046006"/>
              <a:gd name="connsiteY1172" fmla="*/ 1325519 h 6886292"/>
              <a:gd name="connsiteX1173" fmla="*/ 6060783 w 9046006"/>
              <a:gd name="connsiteY1173" fmla="*/ 1302635 h 6886292"/>
              <a:gd name="connsiteX1174" fmla="*/ 5591713 w 9046006"/>
              <a:gd name="connsiteY1174" fmla="*/ 1245426 h 6886292"/>
              <a:gd name="connsiteX1175" fmla="*/ 5603154 w 9046006"/>
              <a:gd name="connsiteY1175" fmla="*/ 1073797 h 6886292"/>
              <a:gd name="connsiteX1176" fmla="*/ 5156965 w 9046006"/>
              <a:gd name="connsiteY1176" fmla="*/ 330072 h 6886292"/>
              <a:gd name="connsiteX1177" fmla="*/ 4790862 w 9046006"/>
              <a:gd name="connsiteY1177" fmla="*/ 536027 h 6886292"/>
              <a:gd name="connsiteX1178" fmla="*/ 4779421 w 9046006"/>
              <a:gd name="connsiteY1178" fmla="*/ 707656 h 6886292"/>
              <a:gd name="connsiteX1179" fmla="*/ 4916710 w 9046006"/>
              <a:gd name="connsiteY1179" fmla="*/ 787749 h 6886292"/>
              <a:gd name="connsiteX1180" fmla="*/ 5065439 w 9046006"/>
              <a:gd name="connsiteY1180" fmla="*/ 764865 h 6886292"/>
              <a:gd name="connsiteX1181" fmla="*/ 4939591 w 9046006"/>
              <a:gd name="connsiteY1181" fmla="*/ 387282 h 6886292"/>
              <a:gd name="connsiteX1182" fmla="*/ 4893829 w 9046006"/>
              <a:gd name="connsiteY1182" fmla="*/ 398724 h 6886292"/>
              <a:gd name="connsiteX1183" fmla="*/ 4699336 w 9046006"/>
              <a:gd name="connsiteY1183" fmla="*/ 593236 h 6886292"/>
              <a:gd name="connsiteX1184" fmla="*/ 4493403 w 9046006"/>
              <a:gd name="connsiteY1184" fmla="*/ 478817 h 6886292"/>
              <a:gd name="connsiteX1185" fmla="*/ 3772637 w 9046006"/>
              <a:gd name="connsiteY1185" fmla="*/ 272863 h 6886292"/>
              <a:gd name="connsiteX1186" fmla="*/ 3795519 w 9046006"/>
              <a:gd name="connsiteY1186" fmla="*/ 352956 h 6886292"/>
              <a:gd name="connsiteX1187" fmla="*/ 3841282 w 9046006"/>
              <a:gd name="connsiteY1187" fmla="*/ 490259 h 6886292"/>
              <a:gd name="connsiteX1188" fmla="*/ 3772637 w 9046006"/>
              <a:gd name="connsiteY1188" fmla="*/ 536027 h 6886292"/>
              <a:gd name="connsiteX1189" fmla="*/ 3703993 w 9046006"/>
              <a:gd name="connsiteY1189" fmla="*/ 764865 h 6886292"/>
              <a:gd name="connsiteX1190" fmla="*/ 3715434 w 9046006"/>
              <a:gd name="connsiteY1190" fmla="*/ 925052 h 6886292"/>
              <a:gd name="connsiteX1191" fmla="*/ 3875604 w 9046006"/>
              <a:gd name="connsiteY1191" fmla="*/ 982262 h 6886292"/>
              <a:gd name="connsiteX1192" fmla="*/ 4767981 w 9046006"/>
              <a:gd name="connsiteY1192" fmla="*/ 799191 h 6886292"/>
              <a:gd name="connsiteX1193" fmla="*/ 4893829 w 9046006"/>
              <a:gd name="connsiteY1193" fmla="*/ 719097 h 6886292"/>
              <a:gd name="connsiteX1194" fmla="*/ 5340017 w 9046006"/>
              <a:gd name="connsiteY1194" fmla="*/ 1119565 h 6886292"/>
              <a:gd name="connsiteX1195" fmla="*/ 5008236 w 9046006"/>
              <a:gd name="connsiteY1195" fmla="*/ 1222542 h 6886292"/>
              <a:gd name="connsiteX1196" fmla="*/ 4481962 w 9046006"/>
              <a:gd name="connsiteY1196" fmla="*/ 1359845 h 6886292"/>
              <a:gd name="connsiteX1197" fmla="*/ 4436200 w 9046006"/>
              <a:gd name="connsiteY1197" fmla="*/ 1737428 h 6886292"/>
              <a:gd name="connsiteX1198" fmla="*/ 4653573 w 9046006"/>
              <a:gd name="connsiteY1198" fmla="*/ 1874731 h 6886292"/>
              <a:gd name="connsiteX1199" fmla="*/ 5111202 w 9046006"/>
              <a:gd name="connsiteY1199" fmla="*/ 1783196 h 6886292"/>
              <a:gd name="connsiteX1200" fmla="*/ 5694679 w 9046006"/>
              <a:gd name="connsiteY1200" fmla="*/ 1542916 h 6886292"/>
              <a:gd name="connsiteX1201" fmla="*/ 5637476 w 9046006"/>
              <a:gd name="connsiteY1201" fmla="*/ 1668777 h 6886292"/>
              <a:gd name="connsiteX1202" fmla="*/ 5488746 w 9046006"/>
              <a:gd name="connsiteY1202" fmla="*/ 2092128 h 6886292"/>
              <a:gd name="connsiteX1203" fmla="*/ 5259932 w 9046006"/>
              <a:gd name="connsiteY1203" fmla="*/ 2183663 h 6886292"/>
              <a:gd name="connsiteX1204" fmla="*/ 4985354 w 9046006"/>
              <a:gd name="connsiteY1204" fmla="*/ 2263756 h 6886292"/>
              <a:gd name="connsiteX1205" fmla="*/ 4916710 w 9046006"/>
              <a:gd name="connsiteY1205" fmla="*/ 2286640 h 6886292"/>
              <a:gd name="connsiteX1206" fmla="*/ 5202728 w 9046006"/>
              <a:gd name="connsiteY1206" fmla="*/ 2378176 h 6886292"/>
              <a:gd name="connsiteX1207" fmla="*/ 5511628 w 9046006"/>
              <a:gd name="connsiteY1207" fmla="*/ 2504037 h 6886292"/>
              <a:gd name="connsiteX1208" fmla="*/ 5648916 w 9046006"/>
              <a:gd name="connsiteY1208" fmla="*/ 2458269 h 6886292"/>
              <a:gd name="connsiteX1209" fmla="*/ 6117986 w 9046006"/>
              <a:gd name="connsiteY1209" fmla="*/ 2252315 h 6886292"/>
              <a:gd name="connsiteX1210" fmla="*/ 6461208 w 9046006"/>
              <a:gd name="connsiteY1210" fmla="*/ 2446827 h 6886292"/>
              <a:gd name="connsiteX1211" fmla="*/ 6609937 w 9046006"/>
              <a:gd name="connsiteY1211" fmla="*/ 2343850 h 6886292"/>
              <a:gd name="connsiteX1212" fmla="*/ 6609937 w 9046006"/>
              <a:gd name="connsiteY1212" fmla="*/ 2469711 h 6886292"/>
              <a:gd name="connsiteX1213" fmla="*/ 6724345 w 9046006"/>
              <a:gd name="connsiteY1213" fmla="*/ 2572688 h 6886292"/>
              <a:gd name="connsiteX1214" fmla="*/ 7685366 w 9046006"/>
              <a:gd name="connsiteY1214" fmla="*/ 2332408 h 6886292"/>
              <a:gd name="connsiteX1215" fmla="*/ 7754010 w 9046006"/>
              <a:gd name="connsiteY1215" fmla="*/ 2103570 h 6886292"/>
              <a:gd name="connsiteX1216" fmla="*/ 7731129 w 9046006"/>
              <a:gd name="connsiteY1216" fmla="*/ 1153890 h 6886292"/>
              <a:gd name="connsiteX1217" fmla="*/ 7467992 w 9046006"/>
              <a:gd name="connsiteY1217" fmla="*/ 993703 h 6886292"/>
              <a:gd name="connsiteX1218" fmla="*/ 6461208 w 9046006"/>
              <a:gd name="connsiteY1218" fmla="*/ 661888 h 6886292"/>
              <a:gd name="connsiteX1219" fmla="*/ 6426886 w 9046006"/>
              <a:gd name="connsiteY1219" fmla="*/ 879284 h 6886292"/>
              <a:gd name="connsiteX1220" fmla="*/ 6438327 w 9046006"/>
              <a:gd name="connsiteY1220" fmla="*/ 913610 h 6886292"/>
              <a:gd name="connsiteX1221" fmla="*/ 6323919 w 9046006"/>
              <a:gd name="connsiteY1221" fmla="*/ 822075 h 6886292"/>
              <a:gd name="connsiteX1222" fmla="*/ 5397221 w 9046006"/>
              <a:gd name="connsiteY1222" fmla="*/ 330072 h 6886292"/>
              <a:gd name="connsiteX1223" fmla="*/ 5614594 w 9046006"/>
              <a:gd name="connsiteY1223" fmla="*/ 467375 h 6886292"/>
              <a:gd name="connsiteX1224" fmla="*/ 5740442 w 9046006"/>
              <a:gd name="connsiteY1224" fmla="*/ 627562 h 6886292"/>
              <a:gd name="connsiteX1225" fmla="*/ 6129427 w 9046006"/>
              <a:gd name="connsiteY1225" fmla="*/ 902168 h 6886292"/>
              <a:gd name="connsiteX1226" fmla="*/ 6735785 w 9046006"/>
              <a:gd name="connsiteY1226" fmla="*/ 1016587 h 6886292"/>
              <a:gd name="connsiteX1227" fmla="*/ 6587056 w 9046006"/>
              <a:gd name="connsiteY1227" fmla="*/ 1520032 h 6886292"/>
              <a:gd name="connsiteX1228" fmla="*/ 5843409 w 9046006"/>
              <a:gd name="connsiteY1228" fmla="*/ 1828964 h 6886292"/>
              <a:gd name="connsiteX1229" fmla="*/ 5831968 w 9046006"/>
              <a:gd name="connsiteY1229" fmla="*/ 1874731 h 6886292"/>
              <a:gd name="connsiteX1230" fmla="*/ 6484089 w 9046006"/>
              <a:gd name="connsiteY1230" fmla="*/ 2080686 h 6886292"/>
              <a:gd name="connsiteX1231" fmla="*/ 6690023 w 9046006"/>
              <a:gd name="connsiteY1231" fmla="*/ 1851847 h 6886292"/>
              <a:gd name="connsiteX1232" fmla="*/ 6770108 w 9046006"/>
              <a:gd name="connsiteY1232" fmla="*/ 2012034 h 6886292"/>
              <a:gd name="connsiteX1233" fmla="*/ 6930278 w 9046006"/>
              <a:gd name="connsiteY1233" fmla="*/ 2389618 h 6886292"/>
              <a:gd name="connsiteX1234" fmla="*/ 7079007 w 9046006"/>
              <a:gd name="connsiteY1234" fmla="*/ 2240873 h 6886292"/>
              <a:gd name="connsiteX1235" fmla="*/ 7113329 w 9046006"/>
              <a:gd name="connsiteY1235" fmla="*/ 1577241 h 6886292"/>
              <a:gd name="connsiteX1236" fmla="*/ 7033244 w 9046006"/>
              <a:gd name="connsiteY1236" fmla="*/ 833517 h 6886292"/>
              <a:gd name="connsiteX1237" fmla="*/ 6632819 w 9046006"/>
              <a:gd name="connsiteY1237" fmla="*/ 558911 h 6886292"/>
              <a:gd name="connsiteX1238" fmla="*/ 6667141 w 9046006"/>
              <a:gd name="connsiteY1238" fmla="*/ 570353 h 6886292"/>
              <a:gd name="connsiteX1239" fmla="*/ 6850193 w 9046006"/>
              <a:gd name="connsiteY1239" fmla="*/ 684772 h 6886292"/>
              <a:gd name="connsiteX1240" fmla="*/ 7262059 w 9046006"/>
              <a:gd name="connsiteY1240" fmla="*/ 398724 h 6886292"/>
              <a:gd name="connsiteX1241" fmla="*/ 8051469 w 9046006"/>
              <a:gd name="connsiteY1241" fmla="*/ 524585 h 6886292"/>
              <a:gd name="connsiteX1242" fmla="*/ 8108673 w 9046006"/>
              <a:gd name="connsiteY1242" fmla="*/ 490259 h 6886292"/>
              <a:gd name="connsiteX1243" fmla="*/ 8223080 w 9046006"/>
              <a:gd name="connsiteY1243" fmla="*/ 741981 h 6886292"/>
              <a:gd name="connsiteX1244" fmla="*/ 8474776 w 9046006"/>
              <a:gd name="connsiteY1244" fmla="*/ 1165332 h 6886292"/>
              <a:gd name="connsiteX1245" fmla="*/ 8577742 w 9046006"/>
              <a:gd name="connsiteY1245" fmla="*/ 787749 h 6886292"/>
              <a:gd name="connsiteX1246" fmla="*/ 8589183 w 9046006"/>
              <a:gd name="connsiteY1246" fmla="*/ 627562 h 6886292"/>
              <a:gd name="connsiteX1247" fmla="*/ 8600624 w 9046006"/>
              <a:gd name="connsiteY1247" fmla="*/ 753423 h 6886292"/>
              <a:gd name="connsiteX1248" fmla="*/ 8646387 w 9046006"/>
              <a:gd name="connsiteY1248" fmla="*/ 536027 h 6886292"/>
              <a:gd name="connsiteX1249" fmla="*/ 8463335 w 9046006"/>
              <a:gd name="connsiteY1249" fmla="*/ 490259 h 6886292"/>
              <a:gd name="connsiteX1250" fmla="*/ 8314606 w 9046006"/>
              <a:gd name="connsiteY1250" fmla="*/ 387282 h 6886292"/>
              <a:gd name="connsiteX1251" fmla="*/ 7845536 w 9046006"/>
              <a:gd name="connsiteY1251" fmla="*/ 1005145 h 6886292"/>
              <a:gd name="connsiteX1252" fmla="*/ 8120113 w 9046006"/>
              <a:gd name="connsiteY1252" fmla="*/ 1085239 h 6886292"/>
              <a:gd name="connsiteX1253" fmla="*/ 8703590 w 9046006"/>
              <a:gd name="connsiteY1253" fmla="*/ 730539 h 6886292"/>
              <a:gd name="connsiteX1254" fmla="*/ 8589183 w 9046006"/>
              <a:gd name="connsiteY1254" fmla="*/ 616120 h 6886292"/>
              <a:gd name="connsiteX1255" fmla="*/ 8303165 w 9046006"/>
              <a:gd name="connsiteY1255" fmla="*/ 1073797 h 6886292"/>
              <a:gd name="connsiteX1256" fmla="*/ 8520539 w 9046006"/>
              <a:gd name="connsiteY1256" fmla="*/ 1291193 h 6886292"/>
              <a:gd name="connsiteX1257" fmla="*/ 8474776 w 9046006"/>
              <a:gd name="connsiteY1257" fmla="*/ 1325519 h 6886292"/>
              <a:gd name="connsiteX1258" fmla="*/ 8623505 w 9046006"/>
              <a:gd name="connsiteY1258" fmla="*/ 1863289 h 6886292"/>
              <a:gd name="connsiteX1259" fmla="*/ 8737912 w 9046006"/>
              <a:gd name="connsiteY1259" fmla="*/ 1771754 h 6886292"/>
              <a:gd name="connsiteX1260" fmla="*/ 8726472 w 9046006"/>
              <a:gd name="connsiteY1260" fmla="*/ 1737428 h 6886292"/>
              <a:gd name="connsiteX1261" fmla="*/ 8600624 w 9046006"/>
              <a:gd name="connsiteY1261" fmla="*/ 2057802 h 6886292"/>
              <a:gd name="connsiteX1262" fmla="*/ 8623505 w 9046006"/>
              <a:gd name="connsiteY1262" fmla="*/ 2229431 h 6886292"/>
              <a:gd name="connsiteX1263" fmla="*/ 8612064 w 9046006"/>
              <a:gd name="connsiteY1263" fmla="*/ 2057802 h 6886292"/>
              <a:gd name="connsiteX1264" fmla="*/ 8554861 w 9046006"/>
              <a:gd name="connsiteY1264" fmla="*/ 2069244 h 6886292"/>
              <a:gd name="connsiteX1265" fmla="*/ 8600624 w 9046006"/>
              <a:gd name="connsiteY1265" fmla="*/ 2732875 h 6886292"/>
              <a:gd name="connsiteX1266" fmla="*/ 8715031 w 9046006"/>
              <a:gd name="connsiteY1266" fmla="*/ 2790085 h 6886292"/>
              <a:gd name="connsiteX1267" fmla="*/ 8726472 w 9046006"/>
              <a:gd name="connsiteY1267" fmla="*/ 2675666 h 6886292"/>
              <a:gd name="connsiteX1268" fmla="*/ 8646387 w 9046006"/>
              <a:gd name="connsiteY1268" fmla="*/ 2709991 h 6886292"/>
              <a:gd name="connsiteX1269" fmla="*/ 8520539 w 9046006"/>
              <a:gd name="connsiteY1269" fmla="*/ 2984597 h 6886292"/>
              <a:gd name="connsiteX1270" fmla="*/ 8543420 w 9046006"/>
              <a:gd name="connsiteY1270" fmla="*/ 3190552 h 6886292"/>
              <a:gd name="connsiteX1271" fmla="*/ 8531979 w 9046006"/>
              <a:gd name="connsiteY1271" fmla="*/ 3156226 h 6886292"/>
              <a:gd name="connsiteX1272" fmla="*/ 8429013 w 9046006"/>
              <a:gd name="connsiteY1272" fmla="*/ 3316413 h 6886292"/>
              <a:gd name="connsiteX1273" fmla="*/ 8474776 w 9046006"/>
              <a:gd name="connsiteY1273" fmla="*/ 3728322 h 6886292"/>
              <a:gd name="connsiteX1274" fmla="*/ 8589183 w 9046006"/>
              <a:gd name="connsiteY1274" fmla="*/ 3762648 h 6886292"/>
              <a:gd name="connsiteX1275" fmla="*/ 8509098 w 9046006"/>
              <a:gd name="connsiteY1275" fmla="*/ 3877067 h 6886292"/>
              <a:gd name="connsiteX1276" fmla="*/ 8497657 w 9046006"/>
              <a:gd name="connsiteY1276" fmla="*/ 4174557 h 6886292"/>
              <a:gd name="connsiteX1277" fmla="*/ 8589183 w 9046006"/>
              <a:gd name="connsiteY1277" fmla="*/ 4151673 h 6886292"/>
              <a:gd name="connsiteX1278" fmla="*/ 8600624 w 9046006"/>
              <a:gd name="connsiteY1278" fmla="*/ 4117347 h 6886292"/>
              <a:gd name="connsiteX1279" fmla="*/ 8554861 w 9046006"/>
              <a:gd name="connsiteY1279" fmla="*/ 4151673 h 6886292"/>
              <a:gd name="connsiteX1280" fmla="*/ 8509098 w 9046006"/>
              <a:gd name="connsiteY1280" fmla="*/ 4414837 h 6886292"/>
              <a:gd name="connsiteX1281" fmla="*/ 8566302 w 9046006"/>
              <a:gd name="connsiteY1281" fmla="*/ 4460605 h 6886292"/>
              <a:gd name="connsiteX1282" fmla="*/ 8863760 w 9046006"/>
              <a:gd name="connsiteY1282" fmla="*/ 4437721 h 6886292"/>
              <a:gd name="connsiteX1283" fmla="*/ 8989608 w 9046006"/>
              <a:gd name="connsiteY1283" fmla="*/ 4197441 h 6886292"/>
              <a:gd name="connsiteX1284" fmla="*/ 8863760 w 9046006"/>
              <a:gd name="connsiteY1284" fmla="*/ 4014370 h 6886292"/>
              <a:gd name="connsiteX1285" fmla="*/ 7971384 w 9046006"/>
              <a:gd name="connsiteY1285" fmla="*/ 3236320 h 6886292"/>
              <a:gd name="connsiteX1286" fmla="*/ 7742569 w 9046006"/>
              <a:gd name="connsiteY1286" fmla="*/ 3465158 h 6886292"/>
              <a:gd name="connsiteX1287" fmla="*/ 7788332 w 9046006"/>
              <a:gd name="connsiteY1287" fmla="*/ 3636787 h 6886292"/>
              <a:gd name="connsiteX1288" fmla="*/ 7948502 w 9046006"/>
              <a:gd name="connsiteY1288" fmla="*/ 3568135 h 6886292"/>
              <a:gd name="connsiteX1289" fmla="*/ 7902739 w 9046006"/>
              <a:gd name="connsiteY1289" fmla="*/ 2984597 h 6886292"/>
              <a:gd name="connsiteX1290" fmla="*/ 7822654 w 9046006"/>
              <a:gd name="connsiteY1290" fmla="*/ 3121900 h 6886292"/>
              <a:gd name="connsiteX1291" fmla="*/ 7937062 w 9046006"/>
              <a:gd name="connsiteY1291" fmla="*/ 3213436 h 6886292"/>
              <a:gd name="connsiteX1292" fmla="*/ 8131554 w 9046006"/>
              <a:gd name="connsiteY1292" fmla="*/ 3018923 h 6886292"/>
              <a:gd name="connsiteX1293" fmla="*/ 7982825 w 9046006"/>
              <a:gd name="connsiteY1293" fmla="*/ 2320966 h 6886292"/>
              <a:gd name="connsiteX1294" fmla="*/ 7754010 w 9046006"/>
              <a:gd name="connsiteY1294" fmla="*/ 2561246 h 6886292"/>
              <a:gd name="connsiteX1295" fmla="*/ 7891299 w 9046006"/>
              <a:gd name="connsiteY1295" fmla="*/ 2641340 h 6886292"/>
              <a:gd name="connsiteX1296" fmla="*/ 8234520 w 9046006"/>
              <a:gd name="connsiteY1296" fmla="*/ 2286640 h 6886292"/>
              <a:gd name="connsiteX1297" fmla="*/ 8188758 w 9046006"/>
              <a:gd name="connsiteY1297" fmla="*/ 2195105 h 6886292"/>
              <a:gd name="connsiteX1298" fmla="*/ 8017147 w 9046006"/>
              <a:gd name="connsiteY1298" fmla="*/ 2320966 h 6886292"/>
              <a:gd name="connsiteX1299" fmla="*/ 8005706 w 9046006"/>
              <a:gd name="connsiteY1299" fmla="*/ 2389618 h 6886292"/>
              <a:gd name="connsiteX1300" fmla="*/ 8165876 w 9046006"/>
              <a:gd name="connsiteY1300" fmla="*/ 2332408 h 6886292"/>
              <a:gd name="connsiteX1301" fmla="*/ 8314606 w 9046006"/>
              <a:gd name="connsiteY1301" fmla="*/ 1794638 h 6886292"/>
              <a:gd name="connsiteX1302" fmla="*/ 8017147 w 9046006"/>
              <a:gd name="connsiteY1302" fmla="*/ 1645893 h 6886292"/>
              <a:gd name="connsiteX1303" fmla="*/ 7673925 w 9046006"/>
              <a:gd name="connsiteY1303" fmla="*/ 1771754 h 6886292"/>
              <a:gd name="connsiteX1304" fmla="*/ 7651043 w 9046006"/>
              <a:gd name="connsiteY1304" fmla="*/ 1817522 h 6886292"/>
              <a:gd name="connsiteX1305" fmla="*/ 7422229 w 9046006"/>
              <a:gd name="connsiteY1305" fmla="*/ 1725986 h 6886292"/>
              <a:gd name="connsiteX1306" fmla="*/ 7101889 w 9046006"/>
              <a:gd name="connsiteY1306" fmla="*/ 2103570 h 6886292"/>
              <a:gd name="connsiteX1307" fmla="*/ 7159092 w 9046006"/>
              <a:gd name="connsiteY1307" fmla="*/ 2435385 h 6886292"/>
              <a:gd name="connsiteX1308" fmla="*/ 7719688 w 9046006"/>
              <a:gd name="connsiteY1308" fmla="*/ 2103570 h 6886292"/>
              <a:gd name="connsiteX1309" fmla="*/ 7662484 w 9046006"/>
              <a:gd name="connsiteY1309" fmla="*/ 2366734 h 6886292"/>
              <a:gd name="connsiteX1310" fmla="*/ 7731129 w 9046006"/>
              <a:gd name="connsiteY1310" fmla="*/ 2401059 h 6886292"/>
              <a:gd name="connsiteX1311" fmla="*/ 7834095 w 9046006"/>
              <a:gd name="connsiteY1311" fmla="*/ 2275198 h 6886292"/>
              <a:gd name="connsiteX1312" fmla="*/ 7948502 w 9046006"/>
              <a:gd name="connsiteY1312" fmla="*/ 2778643 h 6886292"/>
              <a:gd name="connsiteX1313" fmla="*/ 8017147 w 9046006"/>
              <a:gd name="connsiteY1313" fmla="*/ 3041807 h 6886292"/>
              <a:gd name="connsiteX1314" fmla="*/ 8074350 w 9046006"/>
              <a:gd name="connsiteY1314" fmla="*/ 3053249 h 6886292"/>
              <a:gd name="connsiteX1315" fmla="*/ 8692150 w 9046006"/>
              <a:gd name="connsiteY1315" fmla="*/ 2973155 h 6886292"/>
              <a:gd name="connsiteX1316" fmla="*/ 8783675 w 9046006"/>
              <a:gd name="connsiteY1316" fmla="*/ 2481153 h 6886292"/>
              <a:gd name="connsiteX1317" fmla="*/ 8703590 w 9046006"/>
              <a:gd name="connsiteY1317" fmla="*/ 2366734 h 6886292"/>
              <a:gd name="connsiteX1318" fmla="*/ 8692150 w 9046006"/>
              <a:gd name="connsiteY1318" fmla="*/ 2332408 h 6886292"/>
              <a:gd name="connsiteX1319" fmla="*/ 8715031 w 9046006"/>
              <a:gd name="connsiteY1319" fmla="*/ 2275198 h 6886292"/>
              <a:gd name="connsiteX1320" fmla="*/ 8806557 w 9046006"/>
              <a:gd name="connsiteY1320" fmla="*/ 2092128 h 6886292"/>
              <a:gd name="connsiteX1321" fmla="*/ 8634946 w 9046006"/>
              <a:gd name="connsiteY1321" fmla="*/ 1439938 h 6886292"/>
              <a:gd name="connsiteX1322" fmla="*/ 8451894 w 9046006"/>
              <a:gd name="connsiteY1322" fmla="*/ 1336961 h 6886292"/>
              <a:gd name="connsiteX1323" fmla="*/ 8646387 w 9046006"/>
              <a:gd name="connsiteY1323" fmla="*/ 1096681 h 6886292"/>
              <a:gd name="connsiteX1324" fmla="*/ 8760794 w 9046006"/>
              <a:gd name="connsiteY1324" fmla="*/ 947936 h 6886292"/>
              <a:gd name="connsiteX1325" fmla="*/ 8749353 w 9046006"/>
              <a:gd name="connsiteY1325" fmla="*/ 547469 h 6886292"/>
              <a:gd name="connsiteX1326" fmla="*/ 8715031 w 9046006"/>
              <a:gd name="connsiteY1326" fmla="*/ 501701 h 6886292"/>
              <a:gd name="connsiteX1327" fmla="*/ 8703590 w 9046006"/>
              <a:gd name="connsiteY1327" fmla="*/ 467375 h 6886292"/>
              <a:gd name="connsiteX1328" fmla="*/ 8223080 w 9046006"/>
              <a:gd name="connsiteY1328" fmla="*/ 913610 h 6886292"/>
              <a:gd name="connsiteX1329" fmla="*/ 8165876 w 9046006"/>
              <a:gd name="connsiteY1329" fmla="*/ 1462822 h 6886292"/>
              <a:gd name="connsiteX1330" fmla="*/ 8589183 w 9046006"/>
              <a:gd name="connsiteY1330" fmla="*/ 2000592 h 6886292"/>
              <a:gd name="connsiteX1331" fmla="*/ 8623505 w 9046006"/>
              <a:gd name="connsiteY1331" fmla="*/ 2012034 h 6886292"/>
              <a:gd name="connsiteX1332" fmla="*/ 9035371 w 9046006"/>
              <a:gd name="connsiteY1332" fmla="*/ 2481153 h 6886292"/>
              <a:gd name="connsiteX1333" fmla="*/ 8989608 w 9046006"/>
              <a:gd name="connsiteY1333" fmla="*/ 2526921 h 6886292"/>
              <a:gd name="connsiteX1334" fmla="*/ 8749353 w 9046006"/>
              <a:gd name="connsiteY1334" fmla="*/ 2629898 h 6886292"/>
              <a:gd name="connsiteX1335" fmla="*/ 8326046 w 9046006"/>
              <a:gd name="connsiteY1335" fmla="*/ 2755759 h 6886292"/>
              <a:gd name="connsiteX1336" fmla="*/ 8268843 w 9046006"/>
              <a:gd name="connsiteY1336" fmla="*/ 2870178 h 6886292"/>
              <a:gd name="connsiteX1337" fmla="*/ 8589183 w 9046006"/>
              <a:gd name="connsiteY1337" fmla="*/ 3224878 h 6886292"/>
              <a:gd name="connsiteX1338" fmla="*/ 8760794 w 9046006"/>
              <a:gd name="connsiteY1338" fmla="*/ 3419390 h 6886292"/>
              <a:gd name="connsiteX1339" fmla="*/ 8692150 w 9046006"/>
              <a:gd name="connsiteY1339" fmla="*/ 3510926 h 6886292"/>
              <a:gd name="connsiteX1340" fmla="*/ 8463335 w 9046006"/>
              <a:gd name="connsiteY1340" fmla="*/ 3625345 h 6886292"/>
              <a:gd name="connsiteX1341" fmla="*/ 8188758 w 9046006"/>
              <a:gd name="connsiteY1341" fmla="*/ 3842741 h 6886292"/>
              <a:gd name="connsiteX1342" fmla="*/ 8154435 w 9046006"/>
              <a:gd name="connsiteY1342" fmla="*/ 3945719 h 6886292"/>
              <a:gd name="connsiteX1343" fmla="*/ 8600624 w 9046006"/>
              <a:gd name="connsiteY1343" fmla="*/ 4266092 h 6886292"/>
              <a:gd name="connsiteX1344" fmla="*/ 8715031 w 9046006"/>
              <a:gd name="connsiteY1344" fmla="*/ 4346186 h 6886292"/>
              <a:gd name="connsiteX1345" fmla="*/ 8692150 w 9046006"/>
              <a:gd name="connsiteY1345" fmla="*/ 4552140 h 6886292"/>
              <a:gd name="connsiteX1346" fmla="*/ 8200198 w 9046006"/>
              <a:gd name="connsiteY1346" fmla="*/ 5124236 h 6886292"/>
              <a:gd name="connsiteX1347" fmla="*/ 8177317 w 9046006"/>
              <a:gd name="connsiteY1347" fmla="*/ 5227213 h 6886292"/>
              <a:gd name="connsiteX1348" fmla="*/ 8234520 w 9046006"/>
              <a:gd name="connsiteY1348" fmla="*/ 5272981 h 6886292"/>
              <a:gd name="connsiteX1349" fmla="*/ 8772235 w 9046006"/>
              <a:gd name="connsiteY1349" fmla="*/ 5524703 h 6886292"/>
              <a:gd name="connsiteX1350" fmla="*/ 8669268 w 9046006"/>
              <a:gd name="connsiteY1350" fmla="*/ 5730658 h 6886292"/>
              <a:gd name="connsiteX1351" fmla="*/ 8451894 w 9046006"/>
              <a:gd name="connsiteY1351" fmla="*/ 5993822 h 6886292"/>
              <a:gd name="connsiteX1352" fmla="*/ 8017147 w 9046006"/>
              <a:gd name="connsiteY1352" fmla="*/ 6325638 h 6886292"/>
              <a:gd name="connsiteX1353" fmla="*/ 7982825 w 9046006"/>
              <a:gd name="connsiteY1353" fmla="*/ 6382847 h 6886292"/>
              <a:gd name="connsiteX1354" fmla="*/ 8074350 w 9046006"/>
              <a:gd name="connsiteY1354" fmla="*/ 6405731 h 6886292"/>
              <a:gd name="connsiteX1355" fmla="*/ 8188758 w 9046006"/>
              <a:gd name="connsiteY1355" fmla="*/ 6394289 h 6886292"/>
              <a:gd name="connsiteX1356" fmla="*/ 8360368 w 9046006"/>
              <a:gd name="connsiteY1356" fmla="*/ 6405731 h 6886292"/>
              <a:gd name="connsiteX1357" fmla="*/ 8394691 w 9046006"/>
              <a:gd name="connsiteY1357" fmla="*/ 6417173 h 6886292"/>
              <a:gd name="connsiteX1358" fmla="*/ 8291724 w 9046006"/>
              <a:gd name="connsiteY1358" fmla="*/ 6600244 h 6886292"/>
              <a:gd name="connsiteX1359" fmla="*/ 7959943 w 9046006"/>
              <a:gd name="connsiteY1359" fmla="*/ 6703221 h 6886292"/>
              <a:gd name="connsiteX1360" fmla="*/ 7925621 w 9046006"/>
              <a:gd name="connsiteY1360" fmla="*/ 6691779 h 6886292"/>
              <a:gd name="connsiteX1361" fmla="*/ 7479433 w 9046006"/>
              <a:gd name="connsiteY1361" fmla="*/ 6474383 h 6886292"/>
              <a:gd name="connsiteX1362" fmla="*/ 7536636 w 9046006"/>
              <a:gd name="connsiteY1362" fmla="*/ 6417173 h 6886292"/>
              <a:gd name="connsiteX1363" fmla="*/ 8017147 w 9046006"/>
              <a:gd name="connsiteY1363" fmla="*/ 6234102 h 6886292"/>
              <a:gd name="connsiteX1364" fmla="*/ 8566302 w 9046006"/>
              <a:gd name="connsiteY1364" fmla="*/ 5993822 h 6886292"/>
              <a:gd name="connsiteX1365" fmla="*/ 8863760 w 9046006"/>
              <a:gd name="connsiteY1365" fmla="*/ 5387400 h 6886292"/>
              <a:gd name="connsiteX1366" fmla="*/ 8932405 w 9046006"/>
              <a:gd name="connsiteY1366" fmla="*/ 3339297 h 6886292"/>
              <a:gd name="connsiteX1367" fmla="*/ 8886642 w 9046006"/>
              <a:gd name="connsiteY1367" fmla="*/ 2973155 h 6886292"/>
              <a:gd name="connsiteX1368" fmla="*/ 8577742 w 9046006"/>
              <a:gd name="connsiteY1368" fmla="*/ 2698549 h 6886292"/>
              <a:gd name="connsiteX1369" fmla="*/ 7639603 w 9046006"/>
              <a:gd name="connsiteY1369" fmla="*/ 2515479 h 6886292"/>
              <a:gd name="connsiteX1370" fmla="*/ 7399348 w 9046006"/>
              <a:gd name="connsiteY1370" fmla="*/ 2893062 h 6886292"/>
              <a:gd name="connsiteX1371" fmla="*/ 7582399 w 9046006"/>
              <a:gd name="connsiteY1371" fmla="*/ 3053249 h 6886292"/>
              <a:gd name="connsiteX1372" fmla="*/ 7776891 w 9046006"/>
              <a:gd name="connsiteY1372" fmla="*/ 2812969 h 6886292"/>
              <a:gd name="connsiteX1373" fmla="*/ 7502314 w 9046006"/>
              <a:gd name="connsiteY1373" fmla="*/ 2343850 h 6886292"/>
              <a:gd name="connsiteX1374" fmla="*/ 7456551 w 9046006"/>
              <a:gd name="connsiteY1374" fmla="*/ 2332408 h 6886292"/>
              <a:gd name="connsiteX1375" fmla="*/ 6861633 w 9046006"/>
              <a:gd name="connsiteY1375" fmla="*/ 2435385 h 6886292"/>
              <a:gd name="connsiteX1376" fmla="*/ 6792989 w 9046006"/>
              <a:gd name="connsiteY1376" fmla="*/ 2538363 h 6886292"/>
              <a:gd name="connsiteX1377" fmla="*/ 6484089 w 9046006"/>
              <a:gd name="connsiteY1377" fmla="*/ 2607014 h 6886292"/>
              <a:gd name="connsiteX1378" fmla="*/ 6301038 w 9046006"/>
              <a:gd name="connsiteY1378" fmla="*/ 2687107 h 6886292"/>
              <a:gd name="connsiteX1379" fmla="*/ 6243834 w 9046006"/>
              <a:gd name="connsiteY1379" fmla="*/ 2698549 h 6886292"/>
              <a:gd name="connsiteX1380" fmla="*/ 5465865 w 9046006"/>
              <a:gd name="connsiteY1380" fmla="*/ 2172221 h 6886292"/>
              <a:gd name="connsiteX1381" fmla="*/ 5523069 w 9046006"/>
              <a:gd name="connsiteY1381" fmla="*/ 2126453 h 6886292"/>
              <a:gd name="connsiteX1382" fmla="*/ 6529852 w 9046006"/>
              <a:gd name="connsiteY1382" fmla="*/ 1886173 h 6886292"/>
              <a:gd name="connsiteX1383" fmla="*/ 6346801 w 9046006"/>
              <a:gd name="connsiteY1383" fmla="*/ 1520032 h 6886292"/>
              <a:gd name="connsiteX1384" fmla="*/ 6426886 w 9046006"/>
              <a:gd name="connsiteY1384" fmla="*/ 1439938 h 6886292"/>
              <a:gd name="connsiteX1385" fmla="*/ 6026460 w 9046006"/>
              <a:gd name="connsiteY1385" fmla="*/ 879284 h 6886292"/>
              <a:gd name="connsiteX1386" fmla="*/ 5946375 w 9046006"/>
              <a:gd name="connsiteY1386" fmla="*/ 902168 h 6886292"/>
              <a:gd name="connsiteX1387" fmla="*/ 5877731 w 9046006"/>
              <a:gd name="connsiteY1387" fmla="*/ 1050913 h 6886292"/>
              <a:gd name="connsiteX1388" fmla="*/ 5706120 w 9046006"/>
              <a:gd name="connsiteY1388" fmla="*/ 947936 h 6886292"/>
              <a:gd name="connsiteX1389" fmla="*/ 5511628 w 9046006"/>
              <a:gd name="connsiteY1389" fmla="*/ 776307 h 6886292"/>
              <a:gd name="connsiteX1390" fmla="*/ 5465865 w 9046006"/>
              <a:gd name="connsiteY1390" fmla="*/ 753423 h 6886292"/>
              <a:gd name="connsiteX1391" fmla="*/ 5237050 w 9046006"/>
              <a:gd name="connsiteY1391" fmla="*/ 696214 h 6886292"/>
              <a:gd name="connsiteX1392" fmla="*/ 5191287 w 9046006"/>
              <a:gd name="connsiteY1392" fmla="*/ 719097 h 6886292"/>
              <a:gd name="connsiteX1393" fmla="*/ 4985354 w 9046006"/>
              <a:gd name="connsiteY1393" fmla="*/ 1520032 h 6886292"/>
              <a:gd name="connsiteX1394" fmla="*/ 4882388 w 9046006"/>
              <a:gd name="connsiteY1394" fmla="*/ 1600125 h 6886292"/>
              <a:gd name="connsiteX1395" fmla="*/ 4562048 w 9046006"/>
              <a:gd name="connsiteY1395" fmla="*/ 1668777 h 6886292"/>
              <a:gd name="connsiteX1396" fmla="*/ 4092978 w 9046006"/>
              <a:gd name="connsiteY1396" fmla="*/ 1371287 h 6886292"/>
              <a:gd name="connsiteX1397" fmla="*/ 4184504 w 9046006"/>
              <a:gd name="connsiteY1397" fmla="*/ 1131007 h 6886292"/>
              <a:gd name="connsiteX1398" fmla="*/ 4630692 w 9046006"/>
              <a:gd name="connsiteY1398" fmla="*/ 753423 h 6886292"/>
              <a:gd name="connsiteX1399" fmla="*/ 4367555 w 9046006"/>
              <a:gd name="connsiteY1399" fmla="*/ 684772 h 6886292"/>
              <a:gd name="connsiteX1400" fmla="*/ 3967130 w 9046006"/>
              <a:gd name="connsiteY1400" fmla="*/ 810633 h 6886292"/>
              <a:gd name="connsiteX1401" fmla="*/ 4001452 w 9046006"/>
              <a:gd name="connsiteY1401" fmla="*/ 1142448 h 6886292"/>
              <a:gd name="connsiteX1402" fmla="*/ 4207385 w 9046006"/>
              <a:gd name="connsiteY1402" fmla="*/ 1394171 h 6886292"/>
              <a:gd name="connsiteX1403" fmla="*/ 4218826 w 9046006"/>
              <a:gd name="connsiteY1403" fmla="*/ 1439938 h 6886292"/>
              <a:gd name="connsiteX1404" fmla="*/ 4024333 w 9046006"/>
              <a:gd name="connsiteY1404" fmla="*/ 1508590 h 6886292"/>
              <a:gd name="connsiteX1405" fmla="*/ 3326449 w 9046006"/>
              <a:gd name="connsiteY1405" fmla="*/ 1703102 h 6886292"/>
              <a:gd name="connsiteX1406" fmla="*/ 3498060 w 9046006"/>
              <a:gd name="connsiteY1406" fmla="*/ 959378 h 6886292"/>
              <a:gd name="connsiteX1407" fmla="*/ 3315008 w 9046006"/>
              <a:gd name="connsiteY1407" fmla="*/ 604678 h 6886292"/>
              <a:gd name="connsiteX1408" fmla="*/ 3200601 w 9046006"/>
              <a:gd name="connsiteY1408" fmla="*/ 856400 h 6886292"/>
              <a:gd name="connsiteX1409" fmla="*/ 3372212 w 9046006"/>
              <a:gd name="connsiteY1409" fmla="*/ 1062355 h 6886292"/>
              <a:gd name="connsiteX1410" fmla="*/ 3532382 w 9046006"/>
              <a:gd name="connsiteY1410" fmla="*/ 1314077 h 6886292"/>
              <a:gd name="connsiteX1411" fmla="*/ 3246364 w 9046006"/>
              <a:gd name="connsiteY1411" fmla="*/ 1439938 h 6886292"/>
              <a:gd name="connsiteX1412" fmla="*/ 2994668 w 9046006"/>
              <a:gd name="connsiteY1412" fmla="*/ 1508590 h 6886292"/>
              <a:gd name="connsiteX1413" fmla="*/ 2857379 w 9046006"/>
              <a:gd name="connsiteY1413" fmla="*/ 1382729 h 6886292"/>
              <a:gd name="connsiteX1414" fmla="*/ 3086194 w 9046006"/>
              <a:gd name="connsiteY1414" fmla="*/ 730539 h 6886292"/>
              <a:gd name="connsiteX1415" fmla="*/ 3212042 w 9046006"/>
              <a:gd name="connsiteY1415" fmla="*/ 616120 h 6886292"/>
              <a:gd name="connsiteX1416" fmla="*/ 3223483 w 9046006"/>
              <a:gd name="connsiteY1416" fmla="*/ 478817 h 6886292"/>
              <a:gd name="connsiteX1417" fmla="*/ 3189160 w 9046006"/>
              <a:gd name="connsiteY1417" fmla="*/ 444491 h 6886292"/>
              <a:gd name="connsiteX1418" fmla="*/ 2903142 w 9046006"/>
              <a:gd name="connsiteY1418" fmla="*/ 192769 h 6886292"/>
              <a:gd name="connsiteX1419" fmla="*/ 2880261 w 9046006"/>
              <a:gd name="connsiteY1419" fmla="*/ 147002 h 6886292"/>
              <a:gd name="connsiteX1420" fmla="*/ 2479835 w 9046006"/>
              <a:gd name="connsiteY1420" fmla="*/ 604678 h 6886292"/>
              <a:gd name="connsiteX1421" fmla="*/ 2502717 w 9046006"/>
              <a:gd name="connsiteY1421" fmla="*/ 776307 h 6886292"/>
              <a:gd name="connsiteX1422" fmla="*/ 2582802 w 9046006"/>
              <a:gd name="connsiteY1422" fmla="*/ 993703 h 6886292"/>
              <a:gd name="connsiteX1423" fmla="*/ 1690425 w 9046006"/>
              <a:gd name="connsiteY1423" fmla="*/ 1222542 h 6886292"/>
              <a:gd name="connsiteX1424" fmla="*/ 1610340 w 9046006"/>
              <a:gd name="connsiteY1424" fmla="*/ 1554358 h 6886292"/>
              <a:gd name="connsiteX1425" fmla="*/ 2628565 w 9046006"/>
              <a:gd name="connsiteY1425" fmla="*/ 2126453 h 6886292"/>
              <a:gd name="connsiteX1426" fmla="*/ 2845939 w 9046006"/>
              <a:gd name="connsiteY1426" fmla="*/ 2137895 h 6886292"/>
              <a:gd name="connsiteX1427" fmla="*/ 3326449 w 9046006"/>
              <a:gd name="connsiteY1427" fmla="*/ 2263756 h 6886292"/>
              <a:gd name="connsiteX1428" fmla="*/ 3509501 w 9046006"/>
              <a:gd name="connsiteY1428" fmla="*/ 2298082 h 6886292"/>
              <a:gd name="connsiteX1429" fmla="*/ 3452297 w 9046006"/>
              <a:gd name="connsiteY1429" fmla="*/ 2332408 h 6886292"/>
              <a:gd name="connsiteX1430" fmla="*/ 3372212 w 9046006"/>
              <a:gd name="connsiteY1430" fmla="*/ 2423943 h 6886292"/>
              <a:gd name="connsiteX1431" fmla="*/ 3315008 w 9046006"/>
              <a:gd name="connsiteY1431" fmla="*/ 2458269 h 6886292"/>
              <a:gd name="connsiteX1432" fmla="*/ 3017550 w 9046006"/>
              <a:gd name="connsiteY1432" fmla="*/ 2538363 h 6886292"/>
              <a:gd name="connsiteX1433" fmla="*/ 3074753 w 9046006"/>
              <a:gd name="connsiteY1433" fmla="*/ 2629898 h 6886292"/>
              <a:gd name="connsiteX1434" fmla="*/ 3692552 w 9046006"/>
              <a:gd name="connsiteY1434" fmla="*/ 2824410 h 6886292"/>
              <a:gd name="connsiteX1435" fmla="*/ 4001452 w 9046006"/>
              <a:gd name="connsiteY1435" fmla="*/ 2721433 h 6886292"/>
              <a:gd name="connsiteX1436" fmla="*/ 4390437 w 9046006"/>
              <a:gd name="connsiteY1436" fmla="*/ 2538363 h 6886292"/>
              <a:gd name="connsiteX1437" fmla="*/ 4573488 w 9046006"/>
              <a:gd name="connsiteY1437" fmla="*/ 2355292 h 6886292"/>
              <a:gd name="connsiteX1438" fmla="*/ 4653573 w 9046006"/>
              <a:gd name="connsiteY1438" fmla="*/ 2217989 h 6886292"/>
              <a:gd name="connsiteX1439" fmla="*/ 4676455 w 9046006"/>
              <a:gd name="connsiteY1439" fmla="*/ 2183663 h 6886292"/>
              <a:gd name="connsiteX1440" fmla="*/ 4939591 w 9046006"/>
              <a:gd name="connsiteY1440" fmla="*/ 2412501 h 6886292"/>
              <a:gd name="connsiteX1441" fmla="*/ 5099762 w 9046006"/>
              <a:gd name="connsiteY1441" fmla="*/ 2458269 h 6886292"/>
              <a:gd name="connsiteX1442" fmla="*/ 5111202 w 9046006"/>
              <a:gd name="connsiteY1442" fmla="*/ 2526921 h 6886292"/>
              <a:gd name="connsiteX1443" fmla="*/ 5191287 w 9046006"/>
              <a:gd name="connsiteY1443" fmla="*/ 2721433 h 6886292"/>
              <a:gd name="connsiteX1444" fmla="*/ 5202728 w 9046006"/>
              <a:gd name="connsiteY1444" fmla="*/ 2561246 h 6886292"/>
              <a:gd name="connsiteX1445" fmla="*/ 5179847 w 9046006"/>
              <a:gd name="connsiteY1445" fmla="*/ 2423943 h 6886292"/>
              <a:gd name="connsiteX1446" fmla="*/ 6003579 w 9046006"/>
              <a:gd name="connsiteY1446" fmla="*/ 2252315 h 6886292"/>
              <a:gd name="connsiteX1447" fmla="*/ 6163749 w 9046006"/>
              <a:gd name="connsiteY1447" fmla="*/ 1279751 h 6886292"/>
              <a:gd name="connsiteX1448" fmla="*/ 6083664 w 9046006"/>
              <a:gd name="connsiteY1448" fmla="*/ 1073797 h 6886292"/>
              <a:gd name="connsiteX1449" fmla="*/ 6152308 w 9046006"/>
              <a:gd name="connsiteY1449" fmla="*/ 764865 h 6886292"/>
              <a:gd name="connsiteX1450" fmla="*/ 6209512 w 9046006"/>
              <a:gd name="connsiteY1450" fmla="*/ 501701 h 6886292"/>
              <a:gd name="connsiteX1451" fmla="*/ 6358241 w 9046006"/>
              <a:gd name="connsiteY1451" fmla="*/ 433049 h 6886292"/>
              <a:gd name="connsiteX1452" fmla="*/ 6632819 w 9046006"/>
              <a:gd name="connsiteY1452" fmla="*/ 261421 h 6886292"/>
              <a:gd name="connsiteX1453" fmla="*/ 6873074 w 9046006"/>
              <a:gd name="connsiteY1453" fmla="*/ 135560 h 6886292"/>
              <a:gd name="connsiteX1454" fmla="*/ 6918837 w 9046006"/>
              <a:gd name="connsiteY1454" fmla="*/ 158443 h 6886292"/>
              <a:gd name="connsiteX1455" fmla="*/ 6953159 w 9046006"/>
              <a:gd name="connsiteY1455" fmla="*/ 604678 h 6886292"/>
              <a:gd name="connsiteX1456" fmla="*/ 6895956 w 9046006"/>
              <a:gd name="connsiteY1456" fmla="*/ 707656 h 6886292"/>
              <a:gd name="connsiteX1457" fmla="*/ 5797646 w 9046006"/>
              <a:gd name="connsiteY1457" fmla="*/ 387282 h 6886292"/>
              <a:gd name="connsiteX1458" fmla="*/ 5854850 w 9046006"/>
              <a:gd name="connsiteY1458" fmla="*/ 593236 h 6886292"/>
              <a:gd name="connsiteX1459" fmla="*/ 5900612 w 9046006"/>
              <a:gd name="connsiteY1459" fmla="*/ 639004 h 6886292"/>
              <a:gd name="connsiteX1460" fmla="*/ 6301038 w 9046006"/>
              <a:gd name="connsiteY1460" fmla="*/ 730539 h 6886292"/>
              <a:gd name="connsiteX1461" fmla="*/ 7079007 w 9046006"/>
              <a:gd name="connsiteY1461" fmla="*/ 867842 h 6886292"/>
              <a:gd name="connsiteX1462" fmla="*/ 7319262 w 9046006"/>
              <a:gd name="connsiteY1462" fmla="*/ 787749 h 6886292"/>
              <a:gd name="connsiteX1463" fmla="*/ 7410788 w 9046006"/>
              <a:gd name="connsiteY1463" fmla="*/ 501701 h 6886292"/>
              <a:gd name="connsiteX1464" fmla="*/ 7445110 w 9046006"/>
              <a:gd name="connsiteY1464" fmla="*/ 490259 h 6886292"/>
              <a:gd name="connsiteX1465" fmla="*/ 7365025 w 9046006"/>
              <a:gd name="connsiteY1465" fmla="*/ 1451380 h 6886292"/>
              <a:gd name="connsiteX1466" fmla="*/ 6998922 w 9046006"/>
              <a:gd name="connsiteY1466" fmla="*/ 1554358 h 6886292"/>
              <a:gd name="connsiteX1467" fmla="*/ 6792989 w 9046006"/>
              <a:gd name="connsiteY1467" fmla="*/ 1634451 h 6886292"/>
              <a:gd name="connsiteX1468" fmla="*/ 6747226 w 9046006"/>
              <a:gd name="connsiteY1468" fmla="*/ 2103570 h 6886292"/>
              <a:gd name="connsiteX1469" fmla="*/ 6804430 w 9046006"/>
              <a:gd name="connsiteY1469" fmla="*/ 2149337 h 6886292"/>
              <a:gd name="connsiteX1470" fmla="*/ 6873074 w 9046006"/>
              <a:gd name="connsiteY1470" fmla="*/ 2355292 h 6886292"/>
              <a:gd name="connsiteX1471" fmla="*/ 6907396 w 9046006"/>
              <a:gd name="connsiteY1471" fmla="*/ 2401059 h 6886292"/>
              <a:gd name="connsiteX1472" fmla="*/ 6484089 w 9046006"/>
              <a:gd name="connsiteY1472" fmla="*/ 2572688 h 6886292"/>
              <a:gd name="connsiteX1473" fmla="*/ 5992138 w 9046006"/>
              <a:gd name="connsiteY1473" fmla="*/ 2664224 h 6886292"/>
              <a:gd name="connsiteX1474" fmla="*/ 5809087 w 9046006"/>
              <a:gd name="connsiteY1474" fmla="*/ 2709991 h 6886292"/>
              <a:gd name="connsiteX1475" fmla="*/ 5248491 w 9046006"/>
              <a:gd name="connsiteY1475" fmla="*/ 2538363 h 6886292"/>
              <a:gd name="connsiteX1476" fmla="*/ 4653573 w 9046006"/>
              <a:gd name="connsiteY1476" fmla="*/ 2240873 h 6886292"/>
              <a:gd name="connsiteX1477" fmla="*/ 4459081 w 9046006"/>
              <a:gd name="connsiteY1477" fmla="*/ 2275198 h 6886292"/>
              <a:gd name="connsiteX1478" fmla="*/ 4367555 w 9046006"/>
              <a:gd name="connsiteY1478" fmla="*/ 2332408 h 6886292"/>
              <a:gd name="connsiteX1479" fmla="*/ 4070096 w 9046006"/>
              <a:gd name="connsiteY1479" fmla="*/ 2378176 h 6886292"/>
              <a:gd name="connsiteX1480" fmla="*/ 3772637 w 9046006"/>
              <a:gd name="connsiteY1480" fmla="*/ 2492595 h 6886292"/>
              <a:gd name="connsiteX1481" fmla="*/ 3589586 w 9046006"/>
              <a:gd name="connsiteY1481" fmla="*/ 2595572 h 6886292"/>
              <a:gd name="connsiteX1482" fmla="*/ 3498060 w 9046006"/>
              <a:gd name="connsiteY1482" fmla="*/ 2618456 h 6886292"/>
              <a:gd name="connsiteX1483" fmla="*/ 3028990 w 9046006"/>
              <a:gd name="connsiteY1483" fmla="*/ 2698549 h 6886292"/>
              <a:gd name="connsiteX1484" fmla="*/ 3246364 w 9046006"/>
              <a:gd name="connsiteY1484" fmla="*/ 2481153 h 6886292"/>
              <a:gd name="connsiteX1485" fmla="*/ 4481962 w 9046006"/>
              <a:gd name="connsiteY1485" fmla="*/ 1794638 h 6886292"/>
              <a:gd name="connsiteX1486" fmla="*/ 6918837 w 9046006"/>
              <a:gd name="connsiteY1486" fmla="*/ 1600125 h 6886292"/>
              <a:gd name="connsiteX1487" fmla="*/ 7982825 w 9046006"/>
              <a:gd name="connsiteY1487" fmla="*/ 1725986 h 6886292"/>
              <a:gd name="connsiteX1488" fmla="*/ 8062910 w 9046006"/>
              <a:gd name="connsiteY1488" fmla="*/ 1611567 h 6886292"/>
              <a:gd name="connsiteX1489" fmla="*/ 8200198 w 9046006"/>
              <a:gd name="connsiteY1489" fmla="*/ 1336961 h 6886292"/>
              <a:gd name="connsiteX1490" fmla="*/ 8142995 w 9046006"/>
              <a:gd name="connsiteY1490" fmla="*/ 1439938 h 6886292"/>
              <a:gd name="connsiteX1491" fmla="*/ 8326046 w 9046006"/>
              <a:gd name="connsiteY1491" fmla="*/ 1016587 h 6886292"/>
              <a:gd name="connsiteX1492" fmla="*/ 8142995 w 9046006"/>
              <a:gd name="connsiteY1492" fmla="*/ 1439938 h 68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</a:cxnLst>
            <a:rect l="l" t="t" r="r" b="b"/>
            <a:pathLst>
              <a:path w="9046006" h="6886292">
                <a:moveTo>
                  <a:pt x="8612064" y="6291312"/>
                </a:moveTo>
                <a:cubicBezTo>
                  <a:pt x="8600623" y="6287498"/>
                  <a:pt x="8588939" y="6284349"/>
                  <a:pt x="8577742" y="6279870"/>
                </a:cubicBezTo>
                <a:cubicBezTo>
                  <a:pt x="8464554" y="6234590"/>
                  <a:pt x="8390696" y="6192058"/>
                  <a:pt x="8268843" y="6131125"/>
                </a:cubicBezTo>
                <a:cubicBezTo>
                  <a:pt x="8209016" y="6101208"/>
                  <a:pt x="8239626" y="6112378"/>
                  <a:pt x="8177317" y="6096799"/>
                </a:cubicBezTo>
                <a:cubicBezTo>
                  <a:pt x="8119302" y="6104052"/>
                  <a:pt x="8049426" y="6109058"/>
                  <a:pt x="7994265" y="6131125"/>
                </a:cubicBezTo>
                <a:cubicBezTo>
                  <a:pt x="7965718" y="6142545"/>
                  <a:pt x="7939368" y="6159260"/>
                  <a:pt x="7914180" y="6176893"/>
                </a:cubicBezTo>
                <a:cubicBezTo>
                  <a:pt x="7886650" y="6196166"/>
                  <a:pt x="7874797" y="6218811"/>
                  <a:pt x="7856977" y="6245544"/>
                </a:cubicBezTo>
                <a:cubicBezTo>
                  <a:pt x="7864604" y="6260800"/>
                  <a:pt x="7867798" y="6279251"/>
                  <a:pt x="7879858" y="6291312"/>
                </a:cubicBezTo>
                <a:cubicBezTo>
                  <a:pt x="7912845" y="6324302"/>
                  <a:pt x="7942146" y="6326909"/>
                  <a:pt x="7982825" y="6337080"/>
                </a:cubicBezTo>
                <a:cubicBezTo>
                  <a:pt x="7998079" y="6329452"/>
                  <a:pt x="8013002" y="6321123"/>
                  <a:pt x="8028587" y="6314196"/>
                </a:cubicBezTo>
                <a:cubicBezTo>
                  <a:pt x="8047354" y="6305854"/>
                  <a:pt x="8067839" y="6301287"/>
                  <a:pt x="8085791" y="6291312"/>
                </a:cubicBezTo>
                <a:cubicBezTo>
                  <a:pt x="8102460" y="6282051"/>
                  <a:pt x="8115384" y="6267093"/>
                  <a:pt x="8131554" y="6256986"/>
                </a:cubicBezTo>
                <a:cubicBezTo>
                  <a:pt x="8257190" y="6178455"/>
                  <a:pt x="8093439" y="6297017"/>
                  <a:pt x="8223080" y="6199776"/>
                </a:cubicBezTo>
                <a:cubicBezTo>
                  <a:pt x="8230707" y="6173078"/>
                  <a:pt x="8245961" y="6147449"/>
                  <a:pt x="8245961" y="6119683"/>
                </a:cubicBezTo>
                <a:cubicBezTo>
                  <a:pt x="8245961" y="6058185"/>
                  <a:pt x="8239260" y="5995944"/>
                  <a:pt x="8223080" y="5936612"/>
                </a:cubicBezTo>
                <a:cubicBezTo>
                  <a:pt x="8215844" y="5910079"/>
                  <a:pt x="8191466" y="5891544"/>
                  <a:pt x="8177317" y="5867961"/>
                </a:cubicBezTo>
                <a:cubicBezTo>
                  <a:pt x="8168542" y="5853335"/>
                  <a:pt x="8165089" y="5835512"/>
                  <a:pt x="8154435" y="5822193"/>
                </a:cubicBezTo>
                <a:cubicBezTo>
                  <a:pt x="8111761" y="5768845"/>
                  <a:pt x="8074121" y="5741962"/>
                  <a:pt x="8017147" y="5707774"/>
                </a:cubicBezTo>
                <a:cubicBezTo>
                  <a:pt x="8002523" y="5698998"/>
                  <a:pt x="7986638" y="5692518"/>
                  <a:pt x="7971384" y="5684890"/>
                </a:cubicBezTo>
                <a:cubicBezTo>
                  <a:pt x="7788023" y="5737285"/>
                  <a:pt x="7863891" y="5713097"/>
                  <a:pt x="7742569" y="5753542"/>
                </a:cubicBezTo>
                <a:cubicBezTo>
                  <a:pt x="7715874" y="5780240"/>
                  <a:pt x="7651636" y="5797473"/>
                  <a:pt x="7662484" y="5833635"/>
                </a:cubicBezTo>
                <a:cubicBezTo>
                  <a:pt x="7673925" y="5871775"/>
                  <a:pt x="7679000" y="5912438"/>
                  <a:pt x="7696806" y="5948054"/>
                </a:cubicBezTo>
                <a:cubicBezTo>
                  <a:pt x="7715548" y="5985541"/>
                  <a:pt x="7783852" y="6017200"/>
                  <a:pt x="7811214" y="6039590"/>
                </a:cubicBezTo>
                <a:cubicBezTo>
                  <a:pt x="7860292" y="6079749"/>
                  <a:pt x="7862560" y="6088013"/>
                  <a:pt x="7891299" y="6131125"/>
                </a:cubicBezTo>
                <a:cubicBezTo>
                  <a:pt x="7793449" y="6277914"/>
                  <a:pt x="7873818" y="6183526"/>
                  <a:pt x="7593840" y="6314196"/>
                </a:cubicBezTo>
                <a:cubicBezTo>
                  <a:pt x="7562930" y="6328622"/>
                  <a:pt x="7532823" y="6344707"/>
                  <a:pt x="7502314" y="6359963"/>
                </a:cubicBezTo>
                <a:cubicBezTo>
                  <a:pt x="7471805" y="6375219"/>
                  <a:pt x="7443460" y="6395928"/>
                  <a:pt x="7410788" y="6405731"/>
                </a:cubicBezTo>
                <a:cubicBezTo>
                  <a:pt x="7274162" y="6446723"/>
                  <a:pt x="7335654" y="6433511"/>
                  <a:pt x="7227737" y="6451499"/>
                </a:cubicBezTo>
                <a:cubicBezTo>
                  <a:pt x="7208669" y="6459127"/>
                  <a:pt x="7190162" y="6468343"/>
                  <a:pt x="7170533" y="6474383"/>
                </a:cubicBezTo>
                <a:cubicBezTo>
                  <a:pt x="7119289" y="6490152"/>
                  <a:pt x="7073271" y="6498413"/>
                  <a:pt x="7021804" y="6508708"/>
                </a:cubicBezTo>
                <a:cubicBezTo>
                  <a:pt x="6979855" y="6482010"/>
                  <a:pt x="6929681" y="6465154"/>
                  <a:pt x="6895956" y="6428615"/>
                </a:cubicBezTo>
                <a:cubicBezTo>
                  <a:pt x="6837856" y="6365667"/>
                  <a:pt x="6960834" y="6237108"/>
                  <a:pt x="6976041" y="6222660"/>
                </a:cubicBezTo>
                <a:cubicBezTo>
                  <a:pt x="7014450" y="6186167"/>
                  <a:pt x="7069248" y="6171958"/>
                  <a:pt x="7113329" y="6142567"/>
                </a:cubicBezTo>
                <a:cubicBezTo>
                  <a:pt x="7132141" y="6130025"/>
                  <a:pt x="7273772" y="6018694"/>
                  <a:pt x="7296381" y="5993822"/>
                </a:cubicBezTo>
                <a:cubicBezTo>
                  <a:pt x="7311339" y="5977366"/>
                  <a:pt x="7319262" y="5955682"/>
                  <a:pt x="7330703" y="5936612"/>
                </a:cubicBezTo>
                <a:cubicBezTo>
                  <a:pt x="7323076" y="5867961"/>
                  <a:pt x="7349778" y="5785529"/>
                  <a:pt x="7307822" y="5730658"/>
                </a:cubicBezTo>
                <a:cubicBezTo>
                  <a:pt x="7282236" y="5697196"/>
                  <a:pt x="7205624" y="5707244"/>
                  <a:pt x="7181974" y="5742100"/>
                </a:cubicBezTo>
                <a:cubicBezTo>
                  <a:pt x="7121672" y="5830975"/>
                  <a:pt x="7120957" y="5948055"/>
                  <a:pt x="7090448" y="6051032"/>
                </a:cubicBezTo>
                <a:cubicBezTo>
                  <a:pt x="7124770" y="6073916"/>
                  <a:pt x="7152284" y="6116519"/>
                  <a:pt x="7193414" y="6119683"/>
                </a:cubicBezTo>
                <a:cubicBezTo>
                  <a:pt x="7217763" y="6121556"/>
                  <a:pt x="7220109" y="6047217"/>
                  <a:pt x="7239177" y="6062473"/>
                </a:cubicBezTo>
                <a:cubicBezTo>
                  <a:pt x="7266145" y="6084050"/>
                  <a:pt x="7241720" y="6132080"/>
                  <a:pt x="7250618" y="6165451"/>
                </a:cubicBezTo>
                <a:cubicBezTo>
                  <a:pt x="7257209" y="6190172"/>
                  <a:pt x="7273499" y="6211218"/>
                  <a:pt x="7284940" y="6234102"/>
                </a:cubicBezTo>
                <a:cubicBezTo>
                  <a:pt x="7323076" y="6226474"/>
                  <a:pt x="7366128" y="6231441"/>
                  <a:pt x="7399348" y="6211218"/>
                </a:cubicBezTo>
                <a:cubicBezTo>
                  <a:pt x="7456981" y="6176133"/>
                  <a:pt x="7522129" y="6136198"/>
                  <a:pt x="7548077" y="6073915"/>
                </a:cubicBezTo>
                <a:cubicBezTo>
                  <a:pt x="7579217" y="5999172"/>
                  <a:pt x="7514783" y="5931791"/>
                  <a:pt x="7467992" y="5890845"/>
                </a:cubicBezTo>
                <a:cubicBezTo>
                  <a:pt x="7453642" y="5878288"/>
                  <a:pt x="7437483" y="5867961"/>
                  <a:pt x="7422229" y="5856519"/>
                </a:cubicBezTo>
                <a:cubicBezTo>
                  <a:pt x="7433670" y="5879403"/>
                  <a:pt x="7438461" y="5907078"/>
                  <a:pt x="7456551" y="5925170"/>
                </a:cubicBezTo>
                <a:cubicBezTo>
                  <a:pt x="7496071" y="5964694"/>
                  <a:pt x="7589900" y="5897682"/>
                  <a:pt x="7605281" y="5890845"/>
                </a:cubicBezTo>
                <a:cubicBezTo>
                  <a:pt x="7615703" y="5807455"/>
                  <a:pt x="7630699" y="5736994"/>
                  <a:pt x="7605281" y="5650564"/>
                </a:cubicBezTo>
                <a:cubicBezTo>
                  <a:pt x="7599194" y="5629867"/>
                  <a:pt x="7573949" y="5620833"/>
                  <a:pt x="7559518" y="5604797"/>
                </a:cubicBezTo>
                <a:cubicBezTo>
                  <a:pt x="7407305" y="5435654"/>
                  <a:pt x="7618719" y="5650141"/>
                  <a:pt x="7410788" y="5456052"/>
                </a:cubicBezTo>
                <a:cubicBezTo>
                  <a:pt x="7304467" y="5356809"/>
                  <a:pt x="7370876" y="5396046"/>
                  <a:pt x="7284940" y="5353075"/>
                </a:cubicBezTo>
                <a:cubicBezTo>
                  <a:pt x="7262059" y="5360703"/>
                  <a:pt x="7232178" y="5357806"/>
                  <a:pt x="7216296" y="5375958"/>
                </a:cubicBezTo>
                <a:cubicBezTo>
                  <a:pt x="7201020" y="5393418"/>
                  <a:pt x="7208382" y="5421680"/>
                  <a:pt x="7204855" y="5444610"/>
                </a:cubicBezTo>
                <a:cubicBezTo>
                  <a:pt x="7200755" y="5471265"/>
                  <a:pt x="7197228" y="5498005"/>
                  <a:pt x="7193414" y="5524703"/>
                </a:cubicBezTo>
                <a:cubicBezTo>
                  <a:pt x="7197228" y="5536145"/>
                  <a:pt x="7192794" y="5559029"/>
                  <a:pt x="7204855" y="5559029"/>
                </a:cubicBezTo>
                <a:cubicBezTo>
                  <a:pt x="7260254" y="5559029"/>
                  <a:pt x="7279431" y="5489956"/>
                  <a:pt x="7296381" y="5456052"/>
                </a:cubicBezTo>
                <a:cubicBezTo>
                  <a:pt x="7284940" y="5391214"/>
                  <a:pt x="7280976" y="5324602"/>
                  <a:pt x="7262059" y="5261539"/>
                </a:cubicBezTo>
                <a:cubicBezTo>
                  <a:pt x="7257410" y="5246041"/>
                  <a:pt x="7243917" y="5227213"/>
                  <a:pt x="7227737" y="5227213"/>
                </a:cubicBezTo>
                <a:cubicBezTo>
                  <a:pt x="7213986" y="5227213"/>
                  <a:pt x="7212482" y="5250097"/>
                  <a:pt x="7204855" y="5261539"/>
                </a:cubicBezTo>
                <a:cubicBezTo>
                  <a:pt x="7217285" y="5423142"/>
                  <a:pt x="7172319" y="5394551"/>
                  <a:pt x="7284940" y="5444610"/>
                </a:cubicBezTo>
                <a:cubicBezTo>
                  <a:pt x="7295960" y="5449508"/>
                  <a:pt x="7307821" y="5452238"/>
                  <a:pt x="7319262" y="5456052"/>
                </a:cubicBezTo>
                <a:cubicBezTo>
                  <a:pt x="7364995" y="5387447"/>
                  <a:pt x="7340172" y="5401337"/>
                  <a:pt x="7479433" y="5456052"/>
                </a:cubicBezTo>
                <a:cubicBezTo>
                  <a:pt x="7542928" y="5480999"/>
                  <a:pt x="7598608" y="5523631"/>
                  <a:pt x="7662484" y="5547587"/>
                </a:cubicBezTo>
                <a:cubicBezTo>
                  <a:pt x="7800708" y="5599426"/>
                  <a:pt x="7865142" y="5594756"/>
                  <a:pt x="8005706" y="5604797"/>
                </a:cubicBezTo>
                <a:cubicBezTo>
                  <a:pt x="8081977" y="5585727"/>
                  <a:pt x="8162780" y="5579749"/>
                  <a:pt x="8234520" y="5547587"/>
                </a:cubicBezTo>
                <a:cubicBezTo>
                  <a:pt x="8282422" y="5526112"/>
                  <a:pt x="8396368" y="5389805"/>
                  <a:pt x="8429013" y="5353075"/>
                </a:cubicBezTo>
                <a:cubicBezTo>
                  <a:pt x="8451498" y="5302477"/>
                  <a:pt x="8493261" y="5213996"/>
                  <a:pt x="8509098" y="5158562"/>
                </a:cubicBezTo>
                <a:cubicBezTo>
                  <a:pt x="8515471" y="5136255"/>
                  <a:pt x="8516725" y="5112794"/>
                  <a:pt x="8520539" y="5089910"/>
                </a:cubicBezTo>
                <a:cubicBezTo>
                  <a:pt x="8516725" y="5067026"/>
                  <a:pt x="8514130" y="5043906"/>
                  <a:pt x="8509098" y="5021259"/>
                </a:cubicBezTo>
                <a:cubicBezTo>
                  <a:pt x="8502742" y="4992656"/>
                  <a:pt x="8492499" y="4967190"/>
                  <a:pt x="8463335" y="4952607"/>
                </a:cubicBezTo>
                <a:cubicBezTo>
                  <a:pt x="8430976" y="4936426"/>
                  <a:pt x="8360368" y="4918282"/>
                  <a:pt x="8360368" y="4918282"/>
                </a:cubicBezTo>
                <a:cubicBezTo>
                  <a:pt x="8337487" y="4925910"/>
                  <a:pt x="8300681" y="4918770"/>
                  <a:pt x="8291724" y="4941165"/>
                </a:cubicBezTo>
                <a:cubicBezTo>
                  <a:pt x="8257137" y="5027642"/>
                  <a:pt x="8326183" y="5037332"/>
                  <a:pt x="8371809" y="5055585"/>
                </a:cubicBezTo>
                <a:cubicBezTo>
                  <a:pt x="8394691" y="5040329"/>
                  <a:pt x="8440454" y="5037318"/>
                  <a:pt x="8440454" y="5009817"/>
                </a:cubicBezTo>
                <a:cubicBezTo>
                  <a:pt x="8440454" y="4882504"/>
                  <a:pt x="8402189" y="4730789"/>
                  <a:pt x="8326046" y="4620792"/>
                </a:cubicBezTo>
                <a:cubicBezTo>
                  <a:pt x="8294086" y="4574622"/>
                  <a:pt x="8261619" y="4544916"/>
                  <a:pt x="8223080" y="4506373"/>
                </a:cubicBezTo>
                <a:cubicBezTo>
                  <a:pt x="8261216" y="4487303"/>
                  <a:pt x="8314432" y="4485030"/>
                  <a:pt x="8337487" y="4449163"/>
                </a:cubicBezTo>
                <a:cubicBezTo>
                  <a:pt x="8356162" y="4420110"/>
                  <a:pt x="8340650" y="4377483"/>
                  <a:pt x="8326046" y="4346186"/>
                </a:cubicBezTo>
                <a:cubicBezTo>
                  <a:pt x="8312362" y="4316860"/>
                  <a:pt x="8284534" y="4295172"/>
                  <a:pt x="8257402" y="4277534"/>
                </a:cubicBezTo>
                <a:cubicBezTo>
                  <a:pt x="8207354" y="4245000"/>
                  <a:pt x="8148417" y="4228155"/>
                  <a:pt x="8097232" y="4197441"/>
                </a:cubicBezTo>
                <a:lnTo>
                  <a:pt x="8040028" y="4163115"/>
                </a:lnTo>
                <a:cubicBezTo>
                  <a:pt x="8017147" y="4189813"/>
                  <a:pt x="7990887" y="4213951"/>
                  <a:pt x="7971384" y="4243208"/>
                </a:cubicBezTo>
                <a:cubicBezTo>
                  <a:pt x="7949880" y="4275467"/>
                  <a:pt x="7944386" y="4321000"/>
                  <a:pt x="7937062" y="4357628"/>
                </a:cubicBezTo>
                <a:cubicBezTo>
                  <a:pt x="7956130" y="4407210"/>
                  <a:pt x="7960497" y="4465365"/>
                  <a:pt x="7994265" y="4506373"/>
                </a:cubicBezTo>
                <a:cubicBezTo>
                  <a:pt x="8018141" y="4535368"/>
                  <a:pt x="8063248" y="4536146"/>
                  <a:pt x="8097232" y="4552140"/>
                </a:cubicBezTo>
                <a:cubicBezTo>
                  <a:pt x="8128095" y="4566665"/>
                  <a:pt x="8158249" y="4582652"/>
                  <a:pt x="8188758" y="4597908"/>
                </a:cubicBezTo>
                <a:cubicBezTo>
                  <a:pt x="8204012" y="4594094"/>
                  <a:pt x="8222769" y="4596913"/>
                  <a:pt x="8234520" y="4586466"/>
                </a:cubicBezTo>
                <a:cubicBezTo>
                  <a:pt x="8301823" y="4526635"/>
                  <a:pt x="8303207" y="4464264"/>
                  <a:pt x="8326046" y="4380511"/>
                </a:cubicBezTo>
                <a:cubicBezTo>
                  <a:pt x="8332443" y="4297344"/>
                  <a:pt x="8353501" y="4111178"/>
                  <a:pt x="8326046" y="4037254"/>
                </a:cubicBezTo>
                <a:cubicBezTo>
                  <a:pt x="8297321" y="3959910"/>
                  <a:pt x="8237631" y="3897773"/>
                  <a:pt x="8188758" y="3831299"/>
                </a:cubicBezTo>
                <a:cubicBezTo>
                  <a:pt x="8108724" y="3722441"/>
                  <a:pt x="8015555" y="3613081"/>
                  <a:pt x="7914180" y="3522368"/>
                </a:cubicBezTo>
                <a:cubicBezTo>
                  <a:pt x="7885760" y="3496937"/>
                  <a:pt x="7853810" y="3475711"/>
                  <a:pt x="7822654" y="3453716"/>
                </a:cubicBezTo>
                <a:cubicBezTo>
                  <a:pt x="7788954" y="3429925"/>
                  <a:pt x="7756191" y="3404278"/>
                  <a:pt x="7719688" y="3385064"/>
                </a:cubicBezTo>
                <a:cubicBezTo>
                  <a:pt x="7683342" y="3365932"/>
                  <a:pt x="7642737" y="3356154"/>
                  <a:pt x="7605281" y="3339297"/>
                </a:cubicBezTo>
                <a:cubicBezTo>
                  <a:pt x="7405252" y="3249275"/>
                  <a:pt x="7578412" y="3308352"/>
                  <a:pt x="7376466" y="3247761"/>
                </a:cubicBezTo>
                <a:cubicBezTo>
                  <a:pt x="7338330" y="3255389"/>
                  <a:pt x="7279450" y="3235859"/>
                  <a:pt x="7262059" y="3270645"/>
                </a:cubicBezTo>
                <a:cubicBezTo>
                  <a:pt x="7223326" y="3348119"/>
                  <a:pt x="7299959" y="3472862"/>
                  <a:pt x="7353585" y="3522368"/>
                </a:cubicBezTo>
                <a:cubicBezTo>
                  <a:pt x="7376177" y="3543224"/>
                  <a:pt x="7405808" y="3555132"/>
                  <a:pt x="7433670" y="3568135"/>
                </a:cubicBezTo>
                <a:cubicBezTo>
                  <a:pt x="7517389" y="3607208"/>
                  <a:pt x="7520296" y="3601761"/>
                  <a:pt x="7605281" y="3613903"/>
                </a:cubicBezTo>
                <a:cubicBezTo>
                  <a:pt x="7616722" y="3617717"/>
                  <a:pt x="7629209" y="3619230"/>
                  <a:pt x="7639603" y="3625345"/>
                </a:cubicBezTo>
                <a:cubicBezTo>
                  <a:pt x="7746009" y="3687943"/>
                  <a:pt x="7790178" y="3721467"/>
                  <a:pt x="7879858" y="3785532"/>
                </a:cubicBezTo>
                <a:cubicBezTo>
                  <a:pt x="7692424" y="3902689"/>
                  <a:pt x="7840728" y="3804830"/>
                  <a:pt x="7548077" y="4037254"/>
                </a:cubicBezTo>
                <a:cubicBezTo>
                  <a:pt x="7390811" y="4162155"/>
                  <a:pt x="7458545" y="4139832"/>
                  <a:pt x="7342144" y="4163115"/>
                </a:cubicBezTo>
                <a:cubicBezTo>
                  <a:pt x="7253676" y="4074638"/>
                  <a:pt x="7202785" y="4034149"/>
                  <a:pt x="7136211" y="3934277"/>
                </a:cubicBezTo>
                <a:cubicBezTo>
                  <a:pt x="7122020" y="3912989"/>
                  <a:pt x="7113330" y="3888509"/>
                  <a:pt x="7101889" y="3865625"/>
                </a:cubicBezTo>
                <a:cubicBezTo>
                  <a:pt x="7117143" y="3835113"/>
                  <a:pt x="7115403" y="3785211"/>
                  <a:pt x="7147652" y="3774090"/>
                </a:cubicBezTo>
                <a:cubicBezTo>
                  <a:pt x="7238070" y="3742908"/>
                  <a:pt x="7338253" y="3757787"/>
                  <a:pt x="7433670" y="3751206"/>
                </a:cubicBezTo>
                <a:lnTo>
                  <a:pt x="7765451" y="3728322"/>
                </a:lnTo>
                <a:cubicBezTo>
                  <a:pt x="7803587" y="3823671"/>
                  <a:pt x="7823252" y="3928687"/>
                  <a:pt x="7879858" y="4014370"/>
                </a:cubicBezTo>
                <a:cubicBezTo>
                  <a:pt x="7966280" y="4145184"/>
                  <a:pt x="8118649" y="4228834"/>
                  <a:pt x="8188758" y="4369069"/>
                </a:cubicBezTo>
                <a:lnTo>
                  <a:pt x="8223080" y="4437721"/>
                </a:lnTo>
                <a:cubicBezTo>
                  <a:pt x="8211639" y="4441535"/>
                  <a:pt x="8198571" y="4442153"/>
                  <a:pt x="8188758" y="4449163"/>
                </a:cubicBezTo>
                <a:cubicBezTo>
                  <a:pt x="8138119" y="4485338"/>
                  <a:pt x="8141824" y="4497859"/>
                  <a:pt x="8120113" y="4552140"/>
                </a:cubicBezTo>
                <a:cubicBezTo>
                  <a:pt x="8116300" y="4597908"/>
                  <a:pt x="8122178" y="4645547"/>
                  <a:pt x="8108673" y="4689443"/>
                </a:cubicBezTo>
                <a:cubicBezTo>
                  <a:pt x="8105127" y="4700970"/>
                  <a:pt x="8074350" y="4688825"/>
                  <a:pt x="8074350" y="4700885"/>
                </a:cubicBezTo>
                <a:cubicBezTo>
                  <a:pt x="8074350" y="4796811"/>
                  <a:pt x="8121486" y="4850480"/>
                  <a:pt x="8177317" y="4918282"/>
                </a:cubicBezTo>
                <a:cubicBezTo>
                  <a:pt x="8206509" y="4953734"/>
                  <a:pt x="8234588" y="4990671"/>
                  <a:pt x="8268843" y="5021259"/>
                </a:cubicBezTo>
                <a:cubicBezTo>
                  <a:pt x="8341702" y="5086319"/>
                  <a:pt x="8410291" y="5160644"/>
                  <a:pt x="8497657" y="5204330"/>
                </a:cubicBezTo>
                <a:cubicBezTo>
                  <a:pt x="8512911" y="5211958"/>
                  <a:pt x="8543420" y="5210158"/>
                  <a:pt x="8543420" y="5227213"/>
                </a:cubicBezTo>
                <a:cubicBezTo>
                  <a:pt x="8543420" y="5242937"/>
                  <a:pt x="8512911" y="5219585"/>
                  <a:pt x="8497657" y="5215771"/>
                </a:cubicBezTo>
                <a:cubicBezTo>
                  <a:pt x="8467148" y="5196701"/>
                  <a:pt x="8438310" y="5174653"/>
                  <a:pt x="8406131" y="5158562"/>
                </a:cubicBezTo>
                <a:cubicBezTo>
                  <a:pt x="8392067" y="5151530"/>
                  <a:pt x="8375538" y="5151258"/>
                  <a:pt x="8360368" y="5147120"/>
                </a:cubicBezTo>
                <a:cubicBezTo>
                  <a:pt x="8243753" y="5115312"/>
                  <a:pt x="8318064" y="5129634"/>
                  <a:pt x="8200198" y="5112794"/>
                </a:cubicBezTo>
                <a:cubicBezTo>
                  <a:pt x="8192571" y="5131864"/>
                  <a:pt x="8177317" y="5149465"/>
                  <a:pt x="8177317" y="5170004"/>
                </a:cubicBezTo>
                <a:cubicBezTo>
                  <a:pt x="8177317" y="5259032"/>
                  <a:pt x="8216419" y="5286278"/>
                  <a:pt x="8280283" y="5341633"/>
                </a:cubicBezTo>
                <a:cubicBezTo>
                  <a:pt x="8349967" y="5402032"/>
                  <a:pt x="8381641" y="5418914"/>
                  <a:pt x="8463335" y="5456052"/>
                </a:cubicBezTo>
                <a:cubicBezTo>
                  <a:pt x="8474314" y="5461043"/>
                  <a:pt x="8486216" y="5463680"/>
                  <a:pt x="8497657" y="5467494"/>
                </a:cubicBezTo>
                <a:cubicBezTo>
                  <a:pt x="8596810" y="5459866"/>
                  <a:pt x="8696919" y="5428897"/>
                  <a:pt x="8795116" y="5444610"/>
                </a:cubicBezTo>
                <a:cubicBezTo>
                  <a:pt x="8818024" y="5448276"/>
                  <a:pt x="8786552" y="5490241"/>
                  <a:pt x="8783675" y="5513261"/>
                </a:cubicBezTo>
                <a:cubicBezTo>
                  <a:pt x="8778921" y="5551295"/>
                  <a:pt x="8776467" y="5589585"/>
                  <a:pt x="8772235" y="5627681"/>
                </a:cubicBezTo>
                <a:cubicBezTo>
                  <a:pt x="8768840" y="5658242"/>
                  <a:pt x="8763853" y="5688619"/>
                  <a:pt x="8760794" y="5719216"/>
                </a:cubicBezTo>
                <a:cubicBezTo>
                  <a:pt x="8752411" y="5803051"/>
                  <a:pt x="8761501" y="5890054"/>
                  <a:pt x="8737912" y="5970938"/>
                </a:cubicBezTo>
                <a:cubicBezTo>
                  <a:pt x="8732162" y="5990654"/>
                  <a:pt x="8699319" y="5985136"/>
                  <a:pt x="8680709" y="5993822"/>
                </a:cubicBezTo>
                <a:cubicBezTo>
                  <a:pt x="8642072" y="6011855"/>
                  <a:pt x="8605728" y="6034796"/>
                  <a:pt x="8566302" y="6051032"/>
                </a:cubicBezTo>
                <a:cubicBezTo>
                  <a:pt x="8540630" y="6061604"/>
                  <a:pt x="8512752" y="6065749"/>
                  <a:pt x="8486216" y="6073915"/>
                </a:cubicBezTo>
                <a:cubicBezTo>
                  <a:pt x="8463163" y="6081009"/>
                  <a:pt x="8440971" y="6090949"/>
                  <a:pt x="8417572" y="6096799"/>
                </a:cubicBezTo>
                <a:cubicBezTo>
                  <a:pt x="8256493" y="6137073"/>
                  <a:pt x="8412805" y="6086946"/>
                  <a:pt x="8314606" y="6119683"/>
                </a:cubicBezTo>
                <a:cubicBezTo>
                  <a:pt x="8322233" y="6096799"/>
                  <a:pt x="8325662" y="6072056"/>
                  <a:pt x="8337487" y="6051032"/>
                </a:cubicBezTo>
                <a:cubicBezTo>
                  <a:pt x="8406487" y="5928351"/>
                  <a:pt x="8515055" y="5825485"/>
                  <a:pt x="8634946" y="5753542"/>
                </a:cubicBezTo>
                <a:cubicBezTo>
                  <a:pt x="8766963" y="5674323"/>
                  <a:pt x="8708060" y="5701409"/>
                  <a:pt x="8806557" y="5662006"/>
                </a:cubicBezTo>
                <a:cubicBezTo>
                  <a:pt x="8850870" y="5780188"/>
                  <a:pt x="8870589" y="5790262"/>
                  <a:pt x="8817997" y="5948054"/>
                </a:cubicBezTo>
                <a:cubicBezTo>
                  <a:pt x="8813649" y="5961099"/>
                  <a:pt x="8795116" y="5932798"/>
                  <a:pt x="8783675" y="5925170"/>
                </a:cubicBezTo>
                <a:cubicBezTo>
                  <a:pt x="8741726" y="5867961"/>
                  <a:pt x="8709810" y="5801817"/>
                  <a:pt x="8657827" y="5753542"/>
                </a:cubicBezTo>
                <a:cubicBezTo>
                  <a:pt x="8647751" y="5744185"/>
                  <a:pt x="8629654" y="5764126"/>
                  <a:pt x="8623505" y="5776425"/>
                </a:cubicBezTo>
                <a:cubicBezTo>
                  <a:pt x="8609441" y="5804556"/>
                  <a:pt x="8608251" y="5837449"/>
                  <a:pt x="8600624" y="5867961"/>
                </a:cubicBezTo>
                <a:cubicBezTo>
                  <a:pt x="8592997" y="5959496"/>
                  <a:pt x="8586315" y="6051115"/>
                  <a:pt x="8577742" y="6142567"/>
                </a:cubicBezTo>
                <a:cubicBezTo>
                  <a:pt x="8574872" y="6173182"/>
                  <a:pt x="8576025" y="6204931"/>
                  <a:pt x="8566302" y="6234102"/>
                </a:cubicBezTo>
                <a:cubicBezTo>
                  <a:pt x="8560272" y="6252193"/>
                  <a:pt x="8543420" y="6264614"/>
                  <a:pt x="8531979" y="6279870"/>
                </a:cubicBezTo>
                <a:cubicBezTo>
                  <a:pt x="8528166" y="6298940"/>
                  <a:pt x="8527184" y="6318803"/>
                  <a:pt x="8520539" y="6337080"/>
                </a:cubicBezTo>
                <a:cubicBezTo>
                  <a:pt x="8493157" y="6412388"/>
                  <a:pt x="8469149" y="6427647"/>
                  <a:pt x="8406131" y="6485824"/>
                </a:cubicBezTo>
                <a:cubicBezTo>
                  <a:pt x="8336170" y="6550410"/>
                  <a:pt x="8360702" y="6537229"/>
                  <a:pt x="8291724" y="6554476"/>
                </a:cubicBezTo>
                <a:cubicBezTo>
                  <a:pt x="8170973" y="6527639"/>
                  <a:pt x="8201699" y="6556477"/>
                  <a:pt x="8131554" y="6462941"/>
                </a:cubicBezTo>
                <a:cubicBezTo>
                  <a:pt x="8069309" y="6379940"/>
                  <a:pt x="7948502" y="6211218"/>
                  <a:pt x="7948502" y="6211218"/>
                </a:cubicBezTo>
                <a:cubicBezTo>
                  <a:pt x="7926609" y="6145530"/>
                  <a:pt x="7934889" y="6140266"/>
                  <a:pt x="7868417" y="6279870"/>
                </a:cubicBezTo>
                <a:cubicBezTo>
                  <a:pt x="7847677" y="6323427"/>
                  <a:pt x="7832114" y="6369867"/>
                  <a:pt x="7822654" y="6417173"/>
                </a:cubicBezTo>
                <a:cubicBezTo>
                  <a:pt x="7815027" y="6455313"/>
                  <a:pt x="7827274" y="6504088"/>
                  <a:pt x="7799773" y="6531592"/>
                </a:cubicBezTo>
                <a:cubicBezTo>
                  <a:pt x="7772274" y="6559094"/>
                  <a:pt x="7723974" y="6549796"/>
                  <a:pt x="7685366" y="6554476"/>
                </a:cubicBezTo>
                <a:cubicBezTo>
                  <a:pt x="7495377" y="6577508"/>
                  <a:pt x="7360592" y="6580162"/>
                  <a:pt x="7170533" y="6588802"/>
                </a:cubicBezTo>
                <a:cubicBezTo>
                  <a:pt x="7136211" y="6592616"/>
                  <a:pt x="7101333" y="6607481"/>
                  <a:pt x="7067566" y="6600244"/>
                </a:cubicBezTo>
                <a:cubicBezTo>
                  <a:pt x="7005662" y="6586977"/>
                  <a:pt x="6998597" y="6516680"/>
                  <a:pt x="6976041" y="6474383"/>
                </a:cubicBezTo>
                <a:cubicBezTo>
                  <a:pt x="6959111" y="6442635"/>
                  <a:pt x="6939469" y="6412324"/>
                  <a:pt x="6918837" y="6382847"/>
                </a:cubicBezTo>
                <a:cubicBezTo>
                  <a:pt x="6750341" y="6142114"/>
                  <a:pt x="6805387" y="6200735"/>
                  <a:pt x="6701463" y="6096799"/>
                </a:cubicBezTo>
                <a:cubicBezTo>
                  <a:pt x="6752894" y="6079653"/>
                  <a:pt x="6757267" y="6077220"/>
                  <a:pt x="6827311" y="6062473"/>
                </a:cubicBezTo>
                <a:cubicBezTo>
                  <a:pt x="6997219" y="6026700"/>
                  <a:pt x="6903604" y="6056110"/>
                  <a:pt x="6987481" y="6028148"/>
                </a:cubicBezTo>
                <a:cubicBezTo>
                  <a:pt x="6995108" y="6009078"/>
                  <a:pt x="7010363" y="5991477"/>
                  <a:pt x="7010363" y="5970938"/>
                </a:cubicBezTo>
                <a:cubicBezTo>
                  <a:pt x="7010363" y="5901964"/>
                  <a:pt x="6961878" y="5874417"/>
                  <a:pt x="6907396" y="5845077"/>
                </a:cubicBezTo>
                <a:cubicBezTo>
                  <a:pt x="6886160" y="5833641"/>
                  <a:pt x="6862254" y="5827617"/>
                  <a:pt x="6838752" y="5822193"/>
                </a:cubicBezTo>
                <a:cubicBezTo>
                  <a:pt x="6812477" y="5816129"/>
                  <a:pt x="6785362" y="5814565"/>
                  <a:pt x="6758667" y="5810751"/>
                </a:cubicBezTo>
                <a:cubicBezTo>
                  <a:pt x="6680839" y="5836696"/>
                  <a:pt x="6626319" y="5840482"/>
                  <a:pt x="6575615" y="5913729"/>
                </a:cubicBezTo>
                <a:cubicBezTo>
                  <a:pt x="6559812" y="5936559"/>
                  <a:pt x="6560361" y="5967124"/>
                  <a:pt x="6552734" y="5993822"/>
                </a:cubicBezTo>
                <a:cubicBezTo>
                  <a:pt x="6586531" y="6083958"/>
                  <a:pt x="6598241" y="6191999"/>
                  <a:pt x="6690023" y="6245544"/>
                </a:cubicBezTo>
                <a:cubicBezTo>
                  <a:pt x="6710060" y="6257233"/>
                  <a:pt x="6735786" y="6253172"/>
                  <a:pt x="6758667" y="6256986"/>
                </a:cubicBezTo>
                <a:cubicBezTo>
                  <a:pt x="6885251" y="6231667"/>
                  <a:pt x="6925859" y="6243188"/>
                  <a:pt x="6724345" y="5982380"/>
                </a:cubicBezTo>
                <a:cubicBezTo>
                  <a:pt x="6703231" y="5955053"/>
                  <a:pt x="6655700" y="5990008"/>
                  <a:pt x="6621378" y="5993822"/>
                </a:cubicBezTo>
                <a:cubicBezTo>
                  <a:pt x="6609937" y="6009078"/>
                  <a:pt x="6594699" y="6022119"/>
                  <a:pt x="6587056" y="6039590"/>
                </a:cubicBezTo>
                <a:cubicBezTo>
                  <a:pt x="6554559" y="6113877"/>
                  <a:pt x="6537861" y="6190623"/>
                  <a:pt x="6518412" y="6268428"/>
                </a:cubicBezTo>
                <a:cubicBezTo>
                  <a:pt x="6529853" y="6302754"/>
                  <a:pt x="6532665" y="6341299"/>
                  <a:pt x="6552734" y="6371405"/>
                </a:cubicBezTo>
                <a:cubicBezTo>
                  <a:pt x="6565068" y="6389908"/>
                  <a:pt x="6631423" y="6400001"/>
                  <a:pt x="6609937" y="6405731"/>
                </a:cubicBezTo>
                <a:cubicBezTo>
                  <a:pt x="6536149" y="6425410"/>
                  <a:pt x="6457394" y="6413359"/>
                  <a:pt x="6381123" y="6417173"/>
                </a:cubicBezTo>
                <a:cubicBezTo>
                  <a:pt x="6369682" y="6420987"/>
                  <a:pt x="6357271" y="6422631"/>
                  <a:pt x="6346801" y="6428615"/>
                </a:cubicBezTo>
                <a:cubicBezTo>
                  <a:pt x="6330245" y="6438077"/>
                  <a:pt x="6318743" y="6455858"/>
                  <a:pt x="6301038" y="6462941"/>
                </a:cubicBezTo>
                <a:cubicBezTo>
                  <a:pt x="6279500" y="6471557"/>
                  <a:pt x="6255275" y="6470569"/>
                  <a:pt x="6232393" y="6474383"/>
                </a:cubicBezTo>
                <a:cubicBezTo>
                  <a:pt x="6068409" y="6466755"/>
                  <a:pt x="5904088" y="6464488"/>
                  <a:pt x="5740442" y="6451499"/>
                </a:cubicBezTo>
                <a:cubicBezTo>
                  <a:pt x="5663559" y="6445396"/>
                  <a:pt x="5588029" y="6427712"/>
                  <a:pt x="5511628" y="6417173"/>
                </a:cubicBezTo>
                <a:cubicBezTo>
                  <a:pt x="5477418" y="6412454"/>
                  <a:pt x="5442983" y="6409545"/>
                  <a:pt x="5408661" y="6405731"/>
                </a:cubicBezTo>
                <a:cubicBezTo>
                  <a:pt x="5420102" y="6413359"/>
                  <a:pt x="5430108" y="6433444"/>
                  <a:pt x="5442983" y="6428615"/>
                </a:cubicBezTo>
                <a:cubicBezTo>
                  <a:pt x="5468233" y="6419145"/>
                  <a:pt x="5513182" y="6395035"/>
                  <a:pt x="5500187" y="6371405"/>
                </a:cubicBezTo>
                <a:cubicBezTo>
                  <a:pt x="5459881" y="6298114"/>
                  <a:pt x="5381868" y="6252745"/>
                  <a:pt x="5317135" y="6199776"/>
                </a:cubicBezTo>
                <a:cubicBezTo>
                  <a:pt x="5255718" y="6149520"/>
                  <a:pt x="5122643" y="6062473"/>
                  <a:pt x="5122643" y="6062473"/>
                </a:cubicBezTo>
                <a:cubicBezTo>
                  <a:pt x="5127608" y="6072405"/>
                  <a:pt x="5196113" y="6245218"/>
                  <a:pt x="5248491" y="6096799"/>
                </a:cubicBezTo>
                <a:cubicBezTo>
                  <a:pt x="5255754" y="6076219"/>
                  <a:pt x="5217959" y="5928891"/>
                  <a:pt x="5202728" y="5867961"/>
                </a:cubicBezTo>
                <a:cubicBezTo>
                  <a:pt x="5502652" y="5825110"/>
                  <a:pt x="5161199" y="5870532"/>
                  <a:pt x="5912053" y="5845077"/>
                </a:cubicBezTo>
                <a:cubicBezTo>
                  <a:pt x="5927768" y="5844544"/>
                  <a:pt x="5942306" y="5836220"/>
                  <a:pt x="5957816" y="5833635"/>
                </a:cubicBezTo>
                <a:cubicBezTo>
                  <a:pt x="5988144" y="5828580"/>
                  <a:pt x="6018833" y="5826007"/>
                  <a:pt x="6049342" y="5822193"/>
                </a:cubicBezTo>
                <a:cubicBezTo>
                  <a:pt x="6060783" y="5818379"/>
                  <a:pt x="6082332" y="5822737"/>
                  <a:pt x="6083664" y="5810751"/>
                </a:cubicBezTo>
                <a:cubicBezTo>
                  <a:pt x="6094380" y="5714299"/>
                  <a:pt x="6056537" y="5717093"/>
                  <a:pt x="5992138" y="5684890"/>
                </a:cubicBezTo>
                <a:cubicBezTo>
                  <a:pt x="5912053" y="5688704"/>
                  <a:pt x="5830873" y="5682593"/>
                  <a:pt x="5751883" y="5696332"/>
                </a:cubicBezTo>
                <a:cubicBezTo>
                  <a:pt x="5738335" y="5698688"/>
                  <a:pt x="5726911" y="5717067"/>
                  <a:pt x="5729002" y="5730658"/>
                </a:cubicBezTo>
                <a:cubicBezTo>
                  <a:pt x="5735247" y="5771257"/>
                  <a:pt x="5750890" y="5811650"/>
                  <a:pt x="5774764" y="5845077"/>
                </a:cubicBezTo>
                <a:cubicBezTo>
                  <a:pt x="5790748" y="5867456"/>
                  <a:pt x="5820208" y="5876079"/>
                  <a:pt x="5843409" y="5890845"/>
                </a:cubicBezTo>
                <a:cubicBezTo>
                  <a:pt x="5911129" y="5933944"/>
                  <a:pt x="5884191" y="5921885"/>
                  <a:pt x="5957816" y="5936612"/>
                </a:cubicBezTo>
                <a:cubicBezTo>
                  <a:pt x="5976884" y="5928984"/>
                  <a:pt x="6000499" y="5928252"/>
                  <a:pt x="6015020" y="5913729"/>
                </a:cubicBezTo>
                <a:cubicBezTo>
                  <a:pt x="6040159" y="5888588"/>
                  <a:pt x="6023169" y="5858086"/>
                  <a:pt x="6015020" y="5833635"/>
                </a:cubicBezTo>
                <a:cubicBezTo>
                  <a:pt x="5976884" y="5841263"/>
                  <a:pt x="5934269" y="5837032"/>
                  <a:pt x="5900612" y="5856519"/>
                </a:cubicBezTo>
                <a:cubicBezTo>
                  <a:pt x="5834160" y="5894995"/>
                  <a:pt x="5792864" y="5966669"/>
                  <a:pt x="5751883" y="6028148"/>
                </a:cubicBezTo>
                <a:cubicBezTo>
                  <a:pt x="5763324" y="6089171"/>
                  <a:pt x="5755100" y="6157485"/>
                  <a:pt x="5786205" y="6211218"/>
                </a:cubicBezTo>
                <a:cubicBezTo>
                  <a:pt x="5818957" y="6267795"/>
                  <a:pt x="6006676" y="6231215"/>
                  <a:pt x="5774764" y="6256986"/>
                </a:cubicBezTo>
                <a:cubicBezTo>
                  <a:pt x="5709933" y="6241730"/>
                  <a:pt x="5646759" y="6215129"/>
                  <a:pt x="5580272" y="6211218"/>
                </a:cubicBezTo>
                <a:cubicBezTo>
                  <a:pt x="5512244" y="6207216"/>
                  <a:pt x="5406364" y="6229985"/>
                  <a:pt x="5328576" y="6245544"/>
                </a:cubicBezTo>
                <a:cubicBezTo>
                  <a:pt x="5320949" y="6256986"/>
                  <a:pt x="5304256" y="6266195"/>
                  <a:pt x="5305695" y="6279870"/>
                </a:cubicBezTo>
                <a:cubicBezTo>
                  <a:pt x="5323694" y="6450872"/>
                  <a:pt x="5318299" y="6429779"/>
                  <a:pt x="5397221" y="6508708"/>
                </a:cubicBezTo>
                <a:cubicBezTo>
                  <a:pt x="5401034" y="6520150"/>
                  <a:pt x="5420634" y="6541583"/>
                  <a:pt x="5408661" y="6543034"/>
                </a:cubicBezTo>
                <a:cubicBezTo>
                  <a:pt x="5138344" y="6575803"/>
                  <a:pt x="5025345" y="6555016"/>
                  <a:pt x="4779421" y="6531592"/>
                </a:cubicBezTo>
                <a:cubicBezTo>
                  <a:pt x="4806116" y="6523964"/>
                  <a:pt x="4832454" y="6514952"/>
                  <a:pt x="4859506" y="6508708"/>
                </a:cubicBezTo>
                <a:cubicBezTo>
                  <a:pt x="4882109" y="6503491"/>
                  <a:pt x="4908850" y="6510134"/>
                  <a:pt x="4928151" y="6497266"/>
                </a:cubicBezTo>
                <a:cubicBezTo>
                  <a:pt x="4938185" y="6490576"/>
                  <a:pt x="4905789" y="6487367"/>
                  <a:pt x="4893829" y="6485824"/>
                </a:cubicBezTo>
                <a:cubicBezTo>
                  <a:pt x="4787321" y="6472080"/>
                  <a:pt x="4680090" y="6464500"/>
                  <a:pt x="4573488" y="6451499"/>
                </a:cubicBezTo>
                <a:cubicBezTo>
                  <a:pt x="4474177" y="6439387"/>
                  <a:pt x="4447335" y="6433131"/>
                  <a:pt x="4367555" y="6417173"/>
                </a:cubicBezTo>
                <a:cubicBezTo>
                  <a:pt x="4539974" y="6359694"/>
                  <a:pt x="4400155" y="6397570"/>
                  <a:pt x="4596370" y="6371405"/>
                </a:cubicBezTo>
                <a:cubicBezTo>
                  <a:pt x="4726276" y="6354082"/>
                  <a:pt x="4855679" y="6333175"/>
                  <a:pt x="4985354" y="6314196"/>
                </a:cubicBezTo>
                <a:lnTo>
                  <a:pt x="5065439" y="6302754"/>
                </a:lnTo>
                <a:cubicBezTo>
                  <a:pt x="5149338" y="6314196"/>
                  <a:pt x="5236031" y="6312746"/>
                  <a:pt x="5317135" y="6337080"/>
                </a:cubicBezTo>
                <a:cubicBezTo>
                  <a:pt x="5353663" y="6348040"/>
                  <a:pt x="5382641" y="6377849"/>
                  <a:pt x="5408661" y="6405731"/>
                </a:cubicBezTo>
                <a:cubicBezTo>
                  <a:pt x="5489953" y="6492838"/>
                  <a:pt x="5560915" y="6589043"/>
                  <a:pt x="5637476" y="6680337"/>
                </a:cubicBezTo>
                <a:cubicBezTo>
                  <a:pt x="5660070" y="6707279"/>
                  <a:pt x="5673802" y="6746579"/>
                  <a:pt x="5706120" y="6760431"/>
                </a:cubicBezTo>
                <a:cubicBezTo>
                  <a:pt x="5732815" y="6771873"/>
                  <a:pt x="5759239" y="6783969"/>
                  <a:pt x="5786205" y="6794756"/>
                </a:cubicBezTo>
                <a:cubicBezTo>
                  <a:pt x="5811483" y="6804868"/>
                  <a:pt x="5890389" y="6826161"/>
                  <a:pt x="5900612" y="6829082"/>
                </a:cubicBezTo>
                <a:cubicBezTo>
                  <a:pt x="6011206" y="6821454"/>
                  <a:pt x="6122788" y="6822807"/>
                  <a:pt x="6232393" y="6806198"/>
                </a:cubicBezTo>
                <a:cubicBezTo>
                  <a:pt x="6313838" y="6793857"/>
                  <a:pt x="6282287" y="6671554"/>
                  <a:pt x="6266716" y="6634569"/>
                </a:cubicBezTo>
                <a:cubicBezTo>
                  <a:pt x="6252067" y="6599773"/>
                  <a:pt x="6216833" y="6577130"/>
                  <a:pt x="6186631" y="6554476"/>
                </a:cubicBezTo>
                <a:cubicBezTo>
                  <a:pt x="6165562" y="6538673"/>
                  <a:pt x="6121116" y="6531299"/>
                  <a:pt x="6095105" y="6520150"/>
                </a:cubicBezTo>
                <a:cubicBezTo>
                  <a:pt x="6079429" y="6513431"/>
                  <a:pt x="6065018" y="6503985"/>
                  <a:pt x="6049342" y="6497266"/>
                </a:cubicBezTo>
                <a:cubicBezTo>
                  <a:pt x="6011590" y="6481085"/>
                  <a:pt x="5971988" y="6469222"/>
                  <a:pt x="5934935" y="6451499"/>
                </a:cubicBezTo>
                <a:cubicBezTo>
                  <a:pt x="5884138" y="6427202"/>
                  <a:pt x="5837744" y="6394084"/>
                  <a:pt x="5786205" y="6371405"/>
                </a:cubicBezTo>
                <a:cubicBezTo>
                  <a:pt x="5719455" y="6342032"/>
                  <a:pt x="5667860" y="6330375"/>
                  <a:pt x="5603154" y="6314196"/>
                </a:cubicBezTo>
                <a:cubicBezTo>
                  <a:pt x="5580272" y="6325638"/>
                  <a:pt x="5553932" y="6331871"/>
                  <a:pt x="5534509" y="6348521"/>
                </a:cubicBezTo>
                <a:cubicBezTo>
                  <a:pt x="5525352" y="6356370"/>
                  <a:pt x="5533781" y="6388388"/>
                  <a:pt x="5523069" y="6382847"/>
                </a:cubicBezTo>
                <a:cubicBezTo>
                  <a:pt x="5410317" y="6324521"/>
                  <a:pt x="5312437" y="6240760"/>
                  <a:pt x="5202728" y="6176893"/>
                </a:cubicBezTo>
                <a:cubicBezTo>
                  <a:pt x="4827886" y="5958679"/>
                  <a:pt x="4895412" y="5988693"/>
                  <a:pt x="4665014" y="5902287"/>
                </a:cubicBezTo>
                <a:cubicBezTo>
                  <a:pt x="4634505" y="5906101"/>
                  <a:pt x="4598084" y="5895280"/>
                  <a:pt x="4573488" y="5913729"/>
                </a:cubicBezTo>
                <a:cubicBezTo>
                  <a:pt x="4546199" y="5934198"/>
                  <a:pt x="4544448" y="5975532"/>
                  <a:pt x="4527725" y="6005264"/>
                </a:cubicBezTo>
                <a:cubicBezTo>
                  <a:pt x="4510087" y="6036624"/>
                  <a:pt x="4491864" y="6067832"/>
                  <a:pt x="4470522" y="6096799"/>
                </a:cubicBezTo>
                <a:cubicBezTo>
                  <a:pt x="4438370" y="6140438"/>
                  <a:pt x="4314969" y="6235808"/>
                  <a:pt x="4367555" y="6222660"/>
                </a:cubicBezTo>
                <a:cubicBezTo>
                  <a:pt x="4413318" y="6211218"/>
                  <a:pt x="4460250" y="6203714"/>
                  <a:pt x="4504844" y="6188335"/>
                </a:cubicBezTo>
                <a:cubicBezTo>
                  <a:pt x="4571126" y="6165477"/>
                  <a:pt x="4634045" y="6133792"/>
                  <a:pt x="4699336" y="6108241"/>
                </a:cubicBezTo>
                <a:cubicBezTo>
                  <a:pt x="4721797" y="6099451"/>
                  <a:pt x="4745099" y="6092985"/>
                  <a:pt x="4767981" y="6085357"/>
                </a:cubicBezTo>
                <a:cubicBezTo>
                  <a:pt x="4949584" y="5955627"/>
                  <a:pt x="4979472" y="6012604"/>
                  <a:pt x="4859506" y="5799309"/>
                </a:cubicBezTo>
                <a:cubicBezTo>
                  <a:pt x="4853594" y="5788798"/>
                  <a:pt x="4836625" y="5791681"/>
                  <a:pt x="4825184" y="5787867"/>
                </a:cubicBezTo>
                <a:cubicBezTo>
                  <a:pt x="4775608" y="5795495"/>
                  <a:pt x="4715275" y="5778986"/>
                  <a:pt x="4676455" y="5810751"/>
                </a:cubicBezTo>
                <a:cubicBezTo>
                  <a:pt x="4654966" y="5828335"/>
                  <a:pt x="4678699" y="5872269"/>
                  <a:pt x="4699336" y="5890845"/>
                </a:cubicBezTo>
                <a:cubicBezTo>
                  <a:pt x="4722710" y="5911884"/>
                  <a:pt x="4790862" y="5913729"/>
                  <a:pt x="4790862" y="5913729"/>
                </a:cubicBezTo>
                <a:cubicBezTo>
                  <a:pt x="4749653" y="5790087"/>
                  <a:pt x="4761898" y="5799913"/>
                  <a:pt x="4619251" y="5662006"/>
                </a:cubicBezTo>
                <a:cubicBezTo>
                  <a:pt x="4556465" y="5601307"/>
                  <a:pt x="4431390" y="5504307"/>
                  <a:pt x="4333233" y="5467494"/>
                </a:cubicBezTo>
                <a:cubicBezTo>
                  <a:pt x="4303788" y="5456451"/>
                  <a:pt x="4272216" y="5452238"/>
                  <a:pt x="4241707" y="5444610"/>
                </a:cubicBezTo>
                <a:cubicBezTo>
                  <a:pt x="4077590" y="5554034"/>
                  <a:pt x="4261389" y="5415089"/>
                  <a:pt x="4058656" y="5719216"/>
                </a:cubicBezTo>
                <a:cubicBezTo>
                  <a:pt x="4028488" y="5764473"/>
                  <a:pt x="3969085" y="5848467"/>
                  <a:pt x="3944248" y="5902287"/>
                </a:cubicBezTo>
                <a:cubicBezTo>
                  <a:pt x="3930914" y="5931180"/>
                  <a:pt x="3926825" y="5980970"/>
                  <a:pt x="3898485" y="6005264"/>
                </a:cubicBezTo>
                <a:cubicBezTo>
                  <a:pt x="3846510" y="6049819"/>
                  <a:pt x="3807056" y="6047196"/>
                  <a:pt x="3738315" y="6062473"/>
                </a:cubicBezTo>
                <a:cubicBezTo>
                  <a:pt x="3692552" y="6085357"/>
                  <a:pt x="3648532" y="6112121"/>
                  <a:pt x="3601027" y="6131125"/>
                </a:cubicBezTo>
                <a:cubicBezTo>
                  <a:pt x="3581959" y="6138753"/>
                  <a:pt x="3562590" y="6145667"/>
                  <a:pt x="3543823" y="6154009"/>
                </a:cubicBezTo>
                <a:cubicBezTo>
                  <a:pt x="3501198" y="6172955"/>
                  <a:pt x="3498747" y="6182870"/>
                  <a:pt x="3452297" y="6188335"/>
                </a:cubicBezTo>
                <a:cubicBezTo>
                  <a:pt x="3402915" y="6194145"/>
                  <a:pt x="3353144" y="6195962"/>
                  <a:pt x="3303568" y="6199776"/>
                </a:cubicBezTo>
                <a:cubicBezTo>
                  <a:pt x="3238737" y="6211218"/>
                  <a:pt x="3174165" y="6224239"/>
                  <a:pt x="3109075" y="6234102"/>
                </a:cubicBezTo>
                <a:cubicBezTo>
                  <a:pt x="3048277" y="6243315"/>
                  <a:pt x="2984661" y="6238467"/>
                  <a:pt x="2926024" y="6256986"/>
                </a:cubicBezTo>
                <a:cubicBezTo>
                  <a:pt x="2907840" y="6262729"/>
                  <a:pt x="2903143" y="6287498"/>
                  <a:pt x="2891702" y="6302754"/>
                </a:cubicBezTo>
                <a:cubicBezTo>
                  <a:pt x="2899329" y="6314196"/>
                  <a:pt x="2900832" y="6337080"/>
                  <a:pt x="2914583" y="6337080"/>
                </a:cubicBezTo>
                <a:cubicBezTo>
                  <a:pt x="3037172" y="6337080"/>
                  <a:pt x="3041879" y="6312748"/>
                  <a:pt x="3109075" y="6245544"/>
                </a:cubicBezTo>
                <a:cubicBezTo>
                  <a:pt x="3162465" y="6256986"/>
                  <a:pt x="3217097" y="6263684"/>
                  <a:pt x="3269246" y="6279870"/>
                </a:cubicBezTo>
                <a:cubicBezTo>
                  <a:pt x="3493864" y="6349586"/>
                  <a:pt x="3394838" y="6355321"/>
                  <a:pt x="3635349" y="6417173"/>
                </a:cubicBezTo>
                <a:cubicBezTo>
                  <a:pt x="3702747" y="6434506"/>
                  <a:pt x="3772883" y="6438673"/>
                  <a:pt x="3841282" y="6451499"/>
                </a:cubicBezTo>
                <a:cubicBezTo>
                  <a:pt x="3894949" y="6461563"/>
                  <a:pt x="3948062" y="6474382"/>
                  <a:pt x="4001452" y="6485824"/>
                </a:cubicBezTo>
                <a:cubicBezTo>
                  <a:pt x="4054842" y="6474382"/>
                  <a:pt x="4114215" y="6478591"/>
                  <a:pt x="4161622" y="6451499"/>
                </a:cubicBezTo>
                <a:cubicBezTo>
                  <a:pt x="4265878" y="6391918"/>
                  <a:pt x="4245642" y="6297358"/>
                  <a:pt x="4253148" y="6199776"/>
                </a:cubicBezTo>
                <a:cubicBezTo>
                  <a:pt x="4241707" y="6157822"/>
                  <a:pt x="4238272" y="6112811"/>
                  <a:pt x="4218826" y="6073915"/>
                </a:cubicBezTo>
                <a:cubicBezTo>
                  <a:pt x="4168087" y="5972427"/>
                  <a:pt x="4141843" y="5959690"/>
                  <a:pt x="4070096" y="5902287"/>
                </a:cubicBezTo>
                <a:cubicBezTo>
                  <a:pt x="4051028" y="5944241"/>
                  <a:pt x="4028031" y="5984622"/>
                  <a:pt x="4012893" y="6028148"/>
                </a:cubicBezTo>
                <a:cubicBezTo>
                  <a:pt x="3976163" y="6133759"/>
                  <a:pt x="3977669" y="6174471"/>
                  <a:pt x="3967130" y="6279870"/>
                </a:cubicBezTo>
                <a:cubicBezTo>
                  <a:pt x="3974757" y="6302754"/>
                  <a:pt x="3976632" y="6328450"/>
                  <a:pt x="3990011" y="6348521"/>
                </a:cubicBezTo>
                <a:cubicBezTo>
                  <a:pt x="4000588" y="6364388"/>
                  <a:pt x="4047214" y="6367591"/>
                  <a:pt x="4035774" y="6382847"/>
                </a:cubicBezTo>
                <a:cubicBezTo>
                  <a:pt x="4010193" y="6416959"/>
                  <a:pt x="3961959" y="6427008"/>
                  <a:pt x="3921367" y="6440057"/>
                </a:cubicBezTo>
                <a:cubicBezTo>
                  <a:pt x="3854422" y="6461577"/>
                  <a:pt x="3715434" y="6485824"/>
                  <a:pt x="3715434" y="6485824"/>
                </a:cubicBezTo>
                <a:cubicBezTo>
                  <a:pt x="3681112" y="6478196"/>
                  <a:pt x="3643111" y="6480180"/>
                  <a:pt x="3612467" y="6462941"/>
                </a:cubicBezTo>
                <a:cubicBezTo>
                  <a:pt x="3548157" y="6426763"/>
                  <a:pt x="3520558" y="6362153"/>
                  <a:pt x="3486619" y="6302754"/>
                </a:cubicBezTo>
                <a:cubicBezTo>
                  <a:pt x="3463715" y="6222579"/>
                  <a:pt x="3461087" y="6199282"/>
                  <a:pt x="3417975" y="6119683"/>
                </a:cubicBezTo>
                <a:cubicBezTo>
                  <a:pt x="3315353" y="5930209"/>
                  <a:pt x="3244931" y="5936373"/>
                  <a:pt x="3383653" y="5959496"/>
                </a:cubicBezTo>
                <a:cubicBezTo>
                  <a:pt x="3414162" y="5974752"/>
                  <a:pt x="3446798" y="5986342"/>
                  <a:pt x="3475179" y="6005264"/>
                </a:cubicBezTo>
                <a:cubicBezTo>
                  <a:pt x="3515815" y="6032357"/>
                  <a:pt x="3550203" y="6067915"/>
                  <a:pt x="3589586" y="6096799"/>
                </a:cubicBezTo>
                <a:cubicBezTo>
                  <a:pt x="3607518" y="6109950"/>
                  <a:pt x="3627721" y="6119683"/>
                  <a:pt x="3646789" y="6131125"/>
                </a:cubicBezTo>
                <a:cubicBezTo>
                  <a:pt x="3767321" y="6010580"/>
                  <a:pt x="3717115" y="6085111"/>
                  <a:pt x="3646789" y="5753542"/>
                </a:cubicBezTo>
                <a:cubicBezTo>
                  <a:pt x="3642832" y="5734888"/>
                  <a:pt x="3629136" y="5717036"/>
                  <a:pt x="3612467" y="5707774"/>
                </a:cubicBezTo>
                <a:cubicBezTo>
                  <a:pt x="3592190" y="5696508"/>
                  <a:pt x="3566704" y="5700146"/>
                  <a:pt x="3543823" y="5696332"/>
                </a:cubicBezTo>
                <a:cubicBezTo>
                  <a:pt x="3482806" y="5711588"/>
                  <a:pt x="3419167" y="5718739"/>
                  <a:pt x="3360771" y="5742100"/>
                </a:cubicBezTo>
                <a:cubicBezTo>
                  <a:pt x="3340740" y="5750113"/>
                  <a:pt x="3331132" y="5773533"/>
                  <a:pt x="3315008" y="5787867"/>
                </a:cubicBezTo>
                <a:cubicBezTo>
                  <a:pt x="3296757" y="5804092"/>
                  <a:pt x="3279646" y="5822713"/>
                  <a:pt x="3257805" y="5833635"/>
                </a:cubicBezTo>
                <a:cubicBezTo>
                  <a:pt x="3240413" y="5842332"/>
                  <a:pt x="3219466" y="5840360"/>
                  <a:pt x="3200601" y="5845077"/>
                </a:cubicBezTo>
                <a:cubicBezTo>
                  <a:pt x="3173667" y="5851811"/>
                  <a:pt x="3147015" y="5859679"/>
                  <a:pt x="3120516" y="5867961"/>
                </a:cubicBezTo>
                <a:cubicBezTo>
                  <a:pt x="3041205" y="5892749"/>
                  <a:pt x="2984603" y="5916245"/>
                  <a:pt x="2903142" y="5936612"/>
                </a:cubicBezTo>
                <a:cubicBezTo>
                  <a:pt x="2880638" y="5942239"/>
                  <a:pt x="2857379" y="5944240"/>
                  <a:pt x="2834498" y="5948054"/>
                </a:cubicBezTo>
                <a:cubicBezTo>
                  <a:pt x="2815430" y="5955682"/>
                  <a:pt x="2796523" y="5963726"/>
                  <a:pt x="2777294" y="5970938"/>
                </a:cubicBezTo>
                <a:cubicBezTo>
                  <a:pt x="2766002" y="5975173"/>
                  <a:pt x="2753758" y="5976986"/>
                  <a:pt x="2742972" y="5982380"/>
                </a:cubicBezTo>
                <a:cubicBezTo>
                  <a:pt x="2730673" y="5988530"/>
                  <a:pt x="2720091" y="5997636"/>
                  <a:pt x="2708650" y="6005264"/>
                </a:cubicBezTo>
                <a:cubicBezTo>
                  <a:pt x="2684903" y="6044847"/>
                  <a:pt x="2647189" y="6079679"/>
                  <a:pt x="2685769" y="6131125"/>
                </a:cubicBezTo>
                <a:cubicBezTo>
                  <a:pt x="2698090" y="6147555"/>
                  <a:pt x="2723904" y="6146381"/>
                  <a:pt x="2742972" y="6154009"/>
                </a:cubicBezTo>
                <a:cubicBezTo>
                  <a:pt x="2765854" y="6150195"/>
                  <a:pt x="2788870" y="6147117"/>
                  <a:pt x="2811617" y="6142567"/>
                </a:cubicBezTo>
                <a:cubicBezTo>
                  <a:pt x="2827035" y="6139483"/>
                  <a:pt x="2873103" y="6131125"/>
                  <a:pt x="2857379" y="6131125"/>
                </a:cubicBezTo>
                <a:cubicBezTo>
                  <a:pt x="2822846" y="6131125"/>
                  <a:pt x="2788735" y="6138753"/>
                  <a:pt x="2754413" y="6142567"/>
                </a:cubicBezTo>
                <a:cubicBezTo>
                  <a:pt x="2743583" y="6145275"/>
                  <a:pt x="2666876" y="6160937"/>
                  <a:pt x="2662887" y="6176893"/>
                </a:cubicBezTo>
                <a:cubicBezTo>
                  <a:pt x="2659552" y="6190233"/>
                  <a:pt x="2685768" y="6192148"/>
                  <a:pt x="2697209" y="6199776"/>
                </a:cubicBezTo>
                <a:cubicBezTo>
                  <a:pt x="2712463" y="6188334"/>
                  <a:pt x="2758348" y="6176728"/>
                  <a:pt x="2742972" y="6165451"/>
                </a:cubicBezTo>
                <a:cubicBezTo>
                  <a:pt x="2631632" y="6083793"/>
                  <a:pt x="2524135" y="6073649"/>
                  <a:pt x="2399750" y="6051032"/>
                </a:cubicBezTo>
                <a:cubicBezTo>
                  <a:pt x="2315851" y="6062474"/>
                  <a:pt x="2230365" y="6065487"/>
                  <a:pt x="2148054" y="6085357"/>
                </a:cubicBezTo>
                <a:cubicBezTo>
                  <a:pt x="2118166" y="6092572"/>
                  <a:pt x="2093551" y="6114068"/>
                  <a:pt x="2067969" y="6131125"/>
                </a:cubicBezTo>
                <a:cubicBezTo>
                  <a:pt x="2023544" y="6160745"/>
                  <a:pt x="2001862" y="6185798"/>
                  <a:pt x="1965003" y="6222660"/>
                </a:cubicBezTo>
                <a:cubicBezTo>
                  <a:pt x="1933187" y="6318116"/>
                  <a:pt x="1973648" y="6220968"/>
                  <a:pt x="1896358" y="6108241"/>
                </a:cubicBezTo>
                <a:cubicBezTo>
                  <a:pt x="1764048" y="5915268"/>
                  <a:pt x="1688915" y="5864922"/>
                  <a:pt x="1530255" y="5730658"/>
                </a:cubicBezTo>
                <a:cubicBezTo>
                  <a:pt x="1519047" y="5820336"/>
                  <a:pt x="1506108" y="5874339"/>
                  <a:pt x="1530255" y="5970938"/>
                </a:cubicBezTo>
                <a:cubicBezTo>
                  <a:pt x="1534660" y="5988559"/>
                  <a:pt x="1584802" y="6018748"/>
                  <a:pt x="1598900" y="6028148"/>
                </a:cubicBezTo>
                <a:cubicBezTo>
                  <a:pt x="1637036" y="6024334"/>
                  <a:pt x="1689367" y="6046635"/>
                  <a:pt x="1713307" y="6016706"/>
                </a:cubicBezTo>
                <a:cubicBezTo>
                  <a:pt x="1735272" y="5989247"/>
                  <a:pt x="1708759" y="5943734"/>
                  <a:pt x="1690425" y="5913729"/>
                </a:cubicBezTo>
                <a:cubicBezTo>
                  <a:pt x="1625418" y="5807343"/>
                  <a:pt x="1614343" y="5816128"/>
                  <a:pt x="1530255" y="5799309"/>
                </a:cubicBezTo>
                <a:cubicBezTo>
                  <a:pt x="1511187" y="5818379"/>
                  <a:pt x="1468847" y="5829882"/>
                  <a:pt x="1473052" y="5856519"/>
                </a:cubicBezTo>
                <a:cubicBezTo>
                  <a:pt x="1504790" y="6057551"/>
                  <a:pt x="1602981" y="6023484"/>
                  <a:pt x="1759070" y="6051032"/>
                </a:cubicBezTo>
                <a:cubicBezTo>
                  <a:pt x="1854409" y="6047218"/>
                  <a:pt x="1957792" y="6078107"/>
                  <a:pt x="2045088" y="6039590"/>
                </a:cubicBezTo>
                <a:cubicBezTo>
                  <a:pt x="2103162" y="6013967"/>
                  <a:pt x="2106747" y="5927599"/>
                  <a:pt x="2148054" y="5879403"/>
                </a:cubicBezTo>
                <a:cubicBezTo>
                  <a:pt x="2170936" y="5852705"/>
                  <a:pt x="2196263" y="5827922"/>
                  <a:pt x="2216699" y="5799309"/>
                </a:cubicBezTo>
                <a:cubicBezTo>
                  <a:pt x="2261801" y="5736160"/>
                  <a:pt x="2262646" y="5718665"/>
                  <a:pt x="2285343" y="5650564"/>
                </a:cubicBezTo>
                <a:cubicBezTo>
                  <a:pt x="2260193" y="5554983"/>
                  <a:pt x="2254001" y="5426918"/>
                  <a:pt x="2170936" y="5353075"/>
                </a:cubicBezTo>
                <a:cubicBezTo>
                  <a:pt x="2159184" y="5342628"/>
                  <a:pt x="2140427" y="5345447"/>
                  <a:pt x="2125173" y="5341633"/>
                </a:cubicBezTo>
                <a:cubicBezTo>
                  <a:pt x="2086157" y="5349437"/>
                  <a:pt x="2038909" y="5352217"/>
                  <a:pt x="2010766" y="5387400"/>
                </a:cubicBezTo>
                <a:cubicBezTo>
                  <a:pt x="1992622" y="5410082"/>
                  <a:pt x="1991078" y="5442404"/>
                  <a:pt x="1976444" y="5467494"/>
                </a:cubicBezTo>
                <a:cubicBezTo>
                  <a:pt x="1964140" y="5488588"/>
                  <a:pt x="1946573" y="5506161"/>
                  <a:pt x="1930681" y="5524703"/>
                </a:cubicBezTo>
                <a:cubicBezTo>
                  <a:pt x="1923661" y="5532894"/>
                  <a:pt x="1917656" y="5543206"/>
                  <a:pt x="1907799" y="5547587"/>
                </a:cubicBezTo>
                <a:cubicBezTo>
                  <a:pt x="1882429" y="5558864"/>
                  <a:pt x="1854052" y="5561691"/>
                  <a:pt x="1827714" y="5570471"/>
                </a:cubicBezTo>
                <a:cubicBezTo>
                  <a:pt x="1785368" y="5584588"/>
                  <a:pt x="1744620" y="5603411"/>
                  <a:pt x="1701866" y="5616239"/>
                </a:cubicBezTo>
                <a:cubicBezTo>
                  <a:pt x="1668190" y="5626343"/>
                  <a:pt x="1633009" y="5630594"/>
                  <a:pt x="1598900" y="5639122"/>
                </a:cubicBezTo>
                <a:cubicBezTo>
                  <a:pt x="1587200" y="5642047"/>
                  <a:pt x="1576018" y="5646750"/>
                  <a:pt x="1564577" y="5650564"/>
                </a:cubicBezTo>
                <a:cubicBezTo>
                  <a:pt x="1553136" y="5658192"/>
                  <a:pt x="1536404" y="5661149"/>
                  <a:pt x="1530255" y="5673448"/>
                </a:cubicBezTo>
                <a:cubicBezTo>
                  <a:pt x="1505341" y="5723281"/>
                  <a:pt x="1501652" y="5829833"/>
                  <a:pt x="1495933" y="5879403"/>
                </a:cubicBezTo>
                <a:cubicBezTo>
                  <a:pt x="1488885" y="5940496"/>
                  <a:pt x="1480679" y="6001450"/>
                  <a:pt x="1473052" y="6062473"/>
                </a:cubicBezTo>
                <a:cubicBezTo>
                  <a:pt x="1492120" y="6199776"/>
                  <a:pt x="1497285" y="6339740"/>
                  <a:pt x="1530255" y="6474383"/>
                </a:cubicBezTo>
                <a:cubicBezTo>
                  <a:pt x="1593685" y="6733418"/>
                  <a:pt x="1603416" y="6650824"/>
                  <a:pt x="1621781" y="6577360"/>
                </a:cubicBezTo>
                <a:cubicBezTo>
                  <a:pt x="1583645" y="6531592"/>
                  <a:pt x="1548160" y="6483479"/>
                  <a:pt x="1507374" y="6440057"/>
                </a:cubicBezTo>
                <a:cubicBezTo>
                  <a:pt x="1335462" y="6257034"/>
                  <a:pt x="1293508" y="6248640"/>
                  <a:pt x="1175593" y="6085357"/>
                </a:cubicBezTo>
                <a:cubicBezTo>
                  <a:pt x="1070907" y="5940393"/>
                  <a:pt x="1158465" y="6050141"/>
                  <a:pt x="1084067" y="5913729"/>
                </a:cubicBezTo>
                <a:cubicBezTo>
                  <a:pt x="1074936" y="5896988"/>
                  <a:pt x="1061186" y="5883217"/>
                  <a:pt x="1049745" y="5867961"/>
                </a:cubicBezTo>
                <a:cubicBezTo>
                  <a:pt x="890374" y="6027346"/>
                  <a:pt x="1063436" y="5828882"/>
                  <a:pt x="958219" y="6051032"/>
                </a:cubicBezTo>
                <a:cubicBezTo>
                  <a:pt x="939606" y="6090331"/>
                  <a:pt x="903209" y="6118483"/>
                  <a:pt x="878134" y="6154009"/>
                </a:cubicBezTo>
                <a:cubicBezTo>
                  <a:pt x="826510" y="6227150"/>
                  <a:pt x="814589" y="6258228"/>
                  <a:pt x="775167" y="6337080"/>
                </a:cubicBezTo>
                <a:cubicBezTo>
                  <a:pt x="771354" y="6356150"/>
                  <a:pt x="761315" y="6374992"/>
                  <a:pt x="763727" y="6394289"/>
                </a:cubicBezTo>
                <a:cubicBezTo>
                  <a:pt x="771023" y="6452659"/>
                  <a:pt x="848168" y="6418354"/>
                  <a:pt x="717964" y="6440057"/>
                </a:cubicBezTo>
                <a:cubicBezTo>
                  <a:pt x="687455" y="6451499"/>
                  <a:pt x="656213" y="6461148"/>
                  <a:pt x="626438" y="6474383"/>
                </a:cubicBezTo>
                <a:cubicBezTo>
                  <a:pt x="327694" y="6607172"/>
                  <a:pt x="631560" y="6483775"/>
                  <a:pt x="454827" y="6554476"/>
                </a:cubicBezTo>
                <a:cubicBezTo>
                  <a:pt x="481522" y="6558290"/>
                  <a:pt x="512821" y="6581383"/>
                  <a:pt x="534912" y="6565918"/>
                </a:cubicBezTo>
                <a:cubicBezTo>
                  <a:pt x="561607" y="6547230"/>
                  <a:pt x="565382" y="6506741"/>
                  <a:pt x="569234" y="6474383"/>
                </a:cubicBezTo>
                <a:cubicBezTo>
                  <a:pt x="584588" y="6345394"/>
                  <a:pt x="564428" y="6212271"/>
                  <a:pt x="592116" y="6085357"/>
                </a:cubicBezTo>
                <a:cubicBezTo>
                  <a:pt x="620579" y="5954888"/>
                  <a:pt x="732590" y="5789471"/>
                  <a:pt x="832371" y="5696332"/>
                </a:cubicBezTo>
                <a:cubicBezTo>
                  <a:pt x="843865" y="5685603"/>
                  <a:pt x="862568" y="5687114"/>
                  <a:pt x="878134" y="5684890"/>
                </a:cubicBezTo>
                <a:cubicBezTo>
                  <a:pt x="916075" y="5679469"/>
                  <a:pt x="954405" y="5677262"/>
                  <a:pt x="992541" y="5673448"/>
                </a:cubicBezTo>
                <a:cubicBezTo>
                  <a:pt x="1019236" y="5684890"/>
                  <a:pt x="1051217" y="5688147"/>
                  <a:pt x="1072626" y="5707774"/>
                </a:cubicBezTo>
                <a:cubicBezTo>
                  <a:pt x="1151883" y="5780434"/>
                  <a:pt x="1157805" y="5932204"/>
                  <a:pt x="1175593" y="6016706"/>
                </a:cubicBezTo>
                <a:cubicBezTo>
                  <a:pt x="1160339" y="6054846"/>
                  <a:pt x="1155731" y="6099243"/>
                  <a:pt x="1129830" y="6131125"/>
                </a:cubicBezTo>
                <a:cubicBezTo>
                  <a:pt x="1103819" y="6163142"/>
                  <a:pt x="1064517" y="6182929"/>
                  <a:pt x="1026863" y="6199776"/>
                </a:cubicBezTo>
                <a:cubicBezTo>
                  <a:pt x="772430" y="6313613"/>
                  <a:pt x="777786" y="6307258"/>
                  <a:pt x="592116" y="6348521"/>
                </a:cubicBezTo>
                <a:cubicBezTo>
                  <a:pt x="569234" y="6333265"/>
                  <a:pt x="534995" y="6327724"/>
                  <a:pt x="523471" y="6302754"/>
                </a:cubicBezTo>
                <a:cubicBezTo>
                  <a:pt x="451665" y="6147159"/>
                  <a:pt x="448490" y="5987651"/>
                  <a:pt x="431946" y="5822193"/>
                </a:cubicBezTo>
                <a:cubicBezTo>
                  <a:pt x="458641" y="5772611"/>
                  <a:pt x="470067" y="5710998"/>
                  <a:pt x="512031" y="5673448"/>
                </a:cubicBezTo>
                <a:cubicBezTo>
                  <a:pt x="548495" y="5640819"/>
                  <a:pt x="660805" y="5625767"/>
                  <a:pt x="717964" y="5616239"/>
                </a:cubicBezTo>
                <a:cubicBezTo>
                  <a:pt x="744659" y="5604797"/>
                  <a:pt x="776343" y="5601210"/>
                  <a:pt x="798049" y="5581913"/>
                </a:cubicBezTo>
                <a:cubicBezTo>
                  <a:pt x="813399" y="5568267"/>
                  <a:pt x="816902" y="5544843"/>
                  <a:pt x="820930" y="5524703"/>
                </a:cubicBezTo>
                <a:cubicBezTo>
                  <a:pt x="838210" y="5438295"/>
                  <a:pt x="854298" y="5303499"/>
                  <a:pt x="866693" y="5204330"/>
                </a:cubicBezTo>
                <a:cubicBezTo>
                  <a:pt x="804090" y="5003976"/>
                  <a:pt x="867151" y="5036668"/>
                  <a:pt x="717964" y="4986933"/>
                </a:cubicBezTo>
                <a:cubicBezTo>
                  <a:pt x="703047" y="4981960"/>
                  <a:pt x="687455" y="4979305"/>
                  <a:pt x="672201" y="4975491"/>
                </a:cubicBezTo>
                <a:cubicBezTo>
                  <a:pt x="586072" y="4997026"/>
                  <a:pt x="644037" y="4972312"/>
                  <a:pt x="557794" y="5078468"/>
                </a:cubicBezTo>
                <a:cubicBezTo>
                  <a:pt x="532230" y="5109934"/>
                  <a:pt x="501443" y="5137137"/>
                  <a:pt x="477708" y="5170004"/>
                </a:cubicBezTo>
                <a:cubicBezTo>
                  <a:pt x="418412" y="5252115"/>
                  <a:pt x="402911" y="5298268"/>
                  <a:pt x="363301" y="5387400"/>
                </a:cubicBezTo>
                <a:cubicBezTo>
                  <a:pt x="374742" y="5410284"/>
                  <a:pt x="375482" y="5443232"/>
                  <a:pt x="397623" y="5456052"/>
                </a:cubicBezTo>
                <a:cubicBezTo>
                  <a:pt x="501260" y="5516058"/>
                  <a:pt x="661899" y="5522818"/>
                  <a:pt x="775167" y="5536145"/>
                </a:cubicBezTo>
                <a:cubicBezTo>
                  <a:pt x="870506" y="5524703"/>
                  <a:pt x="967674" y="5523640"/>
                  <a:pt x="1061185" y="5501819"/>
                </a:cubicBezTo>
                <a:cubicBezTo>
                  <a:pt x="1084966" y="5496270"/>
                  <a:pt x="1106812" y="5477553"/>
                  <a:pt x="1118389" y="5456052"/>
                </a:cubicBezTo>
                <a:cubicBezTo>
                  <a:pt x="1135059" y="5425092"/>
                  <a:pt x="1133644" y="5387401"/>
                  <a:pt x="1141271" y="5353075"/>
                </a:cubicBezTo>
                <a:cubicBezTo>
                  <a:pt x="1122203" y="5227214"/>
                  <a:pt x="1110143" y="5100089"/>
                  <a:pt x="1084067" y="4975491"/>
                </a:cubicBezTo>
                <a:cubicBezTo>
                  <a:pt x="1075653" y="4935285"/>
                  <a:pt x="1078903" y="4867319"/>
                  <a:pt x="1038304" y="4861072"/>
                </a:cubicBezTo>
                <a:cubicBezTo>
                  <a:pt x="992915" y="4854088"/>
                  <a:pt x="969660" y="4922095"/>
                  <a:pt x="935338" y="4952607"/>
                </a:cubicBezTo>
                <a:cubicBezTo>
                  <a:pt x="931524" y="4967863"/>
                  <a:pt x="920361" y="4983052"/>
                  <a:pt x="923897" y="4998375"/>
                </a:cubicBezTo>
                <a:cubicBezTo>
                  <a:pt x="932342" y="5034976"/>
                  <a:pt x="942060" y="5075873"/>
                  <a:pt x="969660" y="5101352"/>
                </a:cubicBezTo>
                <a:cubicBezTo>
                  <a:pt x="1023514" y="5151068"/>
                  <a:pt x="1253769" y="5145743"/>
                  <a:pt x="1278559" y="5147120"/>
                </a:cubicBezTo>
                <a:cubicBezTo>
                  <a:pt x="1309068" y="5124236"/>
                  <a:pt x="1353031" y="5112580"/>
                  <a:pt x="1370085" y="5078468"/>
                </a:cubicBezTo>
                <a:cubicBezTo>
                  <a:pt x="1390622" y="5037389"/>
                  <a:pt x="1379342" y="4987039"/>
                  <a:pt x="1381526" y="4941165"/>
                </a:cubicBezTo>
                <a:cubicBezTo>
                  <a:pt x="1386971" y="4826812"/>
                  <a:pt x="1389153" y="4712327"/>
                  <a:pt x="1392967" y="4597908"/>
                </a:cubicBezTo>
                <a:cubicBezTo>
                  <a:pt x="1389153" y="4571210"/>
                  <a:pt x="1391541" y="4542854"/>
                  <a:pt x="1381526" y="4517814"/>
                </a:cubicBezTo>
                <a:cubicBezTo>
                  <a:pt x="1375517" y="4502791"/>
                  <a:pt x="1359297" y="4494239"/>
                  <a:pt x="1347204" y="4483489"/>
                </a:cubicBezTo>
                <a:cubicBezTo>
                  <a:pt x="1324942" y="4463699"/>
                  <a:pt x="1302301" y="4444267"/>
                  <a:pt x="1278559" y="4426279"/>
                </a:cubicBezTo>
                <a:cubicBezTo>
                  <a:pt x="851372" y="4102619"/>
                  <a:pt x="1100854" y="4309904"/>
                  <a:pt x="809490" y="4060138"/>
                </a:cubicBezTo>
                <a:cubicBezTo>
                  <a:pt x="805676" y="4048696"/>
                  <a:pt x="790813" y="4035461"/>
                  <a:pt x="798049" y="4025812"/>
                </a:cubicBezTo>
                <a:cubicBezTo>
                  <a:pt x="807483" y="4013232"/>
                  <a:pt x="828342" y="4017183"/>
                  <a:pt x="843812" y="4014370"/>
                </a:cubicBezTo>
                <a:cubicBezTo>
                  <a:pt x="870343" y="4009546"/>
                  <a:pt x="897202" y="4006742"/>
                  <a:pt x="923897" y="4002928"/>
                </a:cubicBezTo>
                <a:cubicBezTo>
                  <a:pt x="1325913" y="3883800"/>
                  <a:pt x="1172580" y="4011062"/>
                  <a:pt x="1255678" y="3865625"/>
                </a:cubicBezTo>
                <a:cubicBezTo>
                  <a:pt x="1262500" y="3853685"/>
                  <a:pt x="1270932" y="3842741"/>
                  <a:pt x="1278559" y="3831299"/>
                </a:cubicBezTo>
                <a:cubicBezTo>
                  <a:pt x="1282373" y="3800787"/>
                  <a:pt x="1285325" y="3770156"/>
                  <a:pt x="1290000" y="3739764"/>
                </a:cubicBezTo>
                <a:cubicBezTo>
                  <a:pt x="1292957" y="3720543"/>
                  <a:pt x="1287690" y="3696306"/>
                  <a:pt x="1301441" y="3682554"/>
                </a:cubicBezTo>
                <a:cubicBezTo>
                  <a:pt x="1324879" y="3659114"/>
                  <a:pt x="1424006" y="3624160"/>
                  <a:pt x="1461611" y="3613903"/>
                </a:cubicBezTo>
                <a:cubicBezTo>
                  <a:pt x="1480371" y="3608786"/>
                  <a:pt x="1499747" y="3606275"/>
                  <a:pt x="1518815" y="3602461"/>
                </a:cubicBezTo>
                <a:cubicBezTo>
                  <a:pt x="1530256" y="3613903"/>
                  <a:pt x="1549213" y="3621090"/>
                  <a:pt x="1553137" y="3636787"/>
                </a:cubicBezTo>
                <a:cubicBezTo>
                  <a:pt x="1557853" y="3655654"/>
                  <a:pt x="1547038" y="3675297"/>
                  <a:pt x="1541696" y="3693996"/>
                </a:cubicBezTo>
                <a:cubicBezTo>
                  <a:pt x="1511623" y="3799264"/>
                  <a:pt x="1509379" y="3792963"/>
                  <a:pt x="1461611" y="3888509"/>
                </a:cubicBezTo>
                <a:cubicBezTo>
                  <a:pt x="1457797" y="3804602"/>
                  <a:pt x="1468177" y="3718828"/>
                  <a:pt x="1450170" y="3636787"/>
                </a:cubicBezTo>
                <a:cubicBezTo>
                  <a:pt x="1399001" y="3403662"/>
                  <a:pt x="1124702" y="3091897"/>
                  <a:pt x="1026863" y="2950272"/>
                </a:cubicBezTo>
                <a:cubicBezTo>
                  <a:pt x="990784" y="2898047"/>
                  <a:pt x="923897" y="2790085"/>
                  <a:pt x="923897" y="2790085"/>
                </a:cubicBezTo>
                <a:cubicBezTo>
                  <a:pt x="897202" y="2679480"/>
                  <a:pt x="880310" y="2566037"/>
                  <a:pt x="843812" y="2458269"/>
                </a:cubicBezTo>
                <a:cubicBezTo>
                  <a:pt x="563736" y="1631290"/>
                  <a:pt x="751816" y="2353406"/>
                  <a:pt x="649319" y="1943383"/>
                </a:cubicBezTo>
                <a:cubicBezTo>
                  <a:pt x="653133" y="1901429"/>
                  <a:pt x="654803" y="1859225"/>
                  <a:pt x="660760" y="1817522"/>
                </a:cubicBezTo>
                <a:cubicBezTo>
                  <a:pt x="662466" y="1805582"/>
                  <a:pt x="662166" y="1789887"/>
                  <a:pt x="672201" y="1783196"/>
                </a:cubicBezTo>
                <a:cubicBezTo>
                  <a:pt x="699311" y="1765120"/>
                  <a:pt x="733598" y="1761277"/>
                  <a:pt x="763727" y="1748870"/>
                </a:cubicBezTo>
                <a:cubicBezTo>
                  <a:pt x="798457" y="1734568"/>
                  <a:pt x="831963" y="1717404"/>
                  <a:pt x="866693" y="1703102"/>
                </a:cubicBezTo>
                <a:cubicBezTo>
                  <a:pt x="896822" y="1690695"/>
                  <a:pt x="929076" y="1683350"/>
                  <a:pt x="958219" y="1668777"/>
                </a:cubicBezTo>
                <a:cubicBezTo>
                  <a:pt x="1013219" y="1641274"/>
                  <a:pt x="1118389" y="1577241"/>
                  <a:pt x="1118389" y="1577241"/>
                </a:cubicBezTo>
                <a:cubicBezTo>
                  <a:pt x="1133643" y="1558171"/>
                  <a:pt x="1152459" y="1541471"/>
                  <a:pt x="1164152" y="1520032"/>
                </a:cubicBezTo>
                <a:cubicBezTo>
                  <a:pt x="1188467" y="1475449"/>
                  <a:pt x="1191552" y="1419744"/>
                  <a:pt x="1198474" y="1371287"/>
                </a:cubicBezTo>
                <a:cubicBezTo>
                  <a:pt x="1190847" y="1283566"/>
                  <a:pt x="1188981" y="1195152"/>
                  <a:pt x="1175593" y="1108123"/>
                </a:cubicBezTo>
                <a:cubicBezTo>
                  <a:pt x="1173502" y="1094532"/>
                  <a:pt x="1165756" y="1078146"/>
                  <a:pt x="1152711" y="1073797"/>
                </a:cubicBezTo>
                <a:cubicBezTo>
                  <a:pt x="1137794" y="1068824"/>
                  <a:pt x="1122202" y="1081425"/>
                  <a:pt x="1106948" y="1085239"/>
                </a:cubicBezTo>
                <a:cubicBezTo>
                  <a:pt x="1068812" y="1108123"/>
                  <a:pt x="1027447" y="1126330"/>
                  <a:pt x="992541" y="1153890"/>
                </a:cubicBezTo>
                <a:cubicBezTo>
                  <a:pt x="899560" y="1227304"/>
                  <a:pt x="883224" y="1266395"/>
                  <a:pt x="820930" y="1359845"/>
                </a:cubicBezTo>
                <a:cubicBezTo>
                  <a:pt x="817117" y="1405613"/>
                  <a:pt x="800484" y="1452113"/>
                  <a:pt x="809490" y="1497148"/>
                </a:cubicBezTo>
                <a:cubicBezTo>
                  <a:pt x="814935" y="1524375"/>
                  <a:pt x="858712" y="1408273"/>
                  <a:pt x="832371" y="1417054"/>
                </a:cubicBezTo>
                <a:cubicBezTo>
                  <a:pt x="798238" y="1428433"/>
                  <a:pt x="794235" y="1478078"/>
                  <a:pt x="775167" y="1508590"/>
                </a:cubicBezTo>
                <a:cubicBezTo>
                  <a:pt x="771354" y="1569614"/>
                  <a:pt x="744000" y="1633788"/>
                  <a:pt x="763727" y="1691661"/>
                </a:cubicBezTo>
                <a:cubicBezTo>
                  <a:pt x="796672" y="1788309"/>
                  <a:pt x="914639" y="1991334"/>
                  <a:pt x="1015423" y="2092128"/>
                </a:cubicBezTo>
                <a:cubicBezTo>
                  <a:pt x="1025146" y="2101852"/>
                  <a:pt x="1038917" y="2106537"/>
                  <a:pt x="1049745" y="2115012"/>
                </a:cubicBezTo>
                <a:cubicBezTo>
                  <a:pt x="1230997" y="2256876"/>
                  <a:pt x="1241998" y="2246656"/>
                  <a:pt x="1347204" y="2378176"/>
                </a:cubicBezTo>
                <a:cubicBezTo>
                  <a:pt x="1355793" y="2388914"/>
                  <a:pt x="1362458" y="2401059"/>
                  <a:pt x="1370085" y="2412501"/>
                </a:cubicBezTo>
                <a:cubicBezTo>
                  <a:pt x="1351017" y="2420129"/>
                  <a:pt x="1332221" y="2428477"/>
                  <a:pt x="1312881" y="2435385"/>
                </a:cubicBezTo>
                <a:cubicBezTo>
                  <a:pt x="1278810" y="2447555"/>
                  <a:pt x="1243633" y="2456597"/>
                  <a:pt x="1209915" y="2469711"/>
                </a:cubicBezTo>
                <a:cubicBezTo>
                  <a:pt x="1174909" y="2483326"/>
                  <a:pt x="1142192" y="2502493"/>
                  <a:pt x="1106948" y="2515479"/>
                </a:cubicBezTo>
                <a:cubicBezTo>
                  <a:pt x="1027965" y="2544581"/>
                  <a:pt x="1005186" y="2547275"/>
                  <a:pt x="935338" y="2561246"/>
                </a:cubicBezTo>
                <a:cubicBezTo>
                  <a:pt x="923897" y="2568874"/>
                  <a:pt x="907837" y="2572191"/>
                  <a:pt x="901015" y="2584130"/>
                </a:cubicBezTo>
                <a:cubicBezTo>
                  <a:pt x="897268" y="2590688"/>
                  <a:pt x="878168" y="2709719"/>
                  <a:pt x="878134" y="2709991"/>
                </a:cubicBezTo>
                <a:cubicBezTo>
                  <a:pt x="873380" y="2748025"/>
                  <a:pt x="870925" y="2786315"/>
                  <a:pt x="866693" y="2824410"/>
                </a:cubicBezTo>
                <a:cubicBezTo>
                  <a:pt x="863298" y="2854971"/>
                  <a:pt x="859066" y="2885434"/>
                  <a:pt x="855252" y="2915946"/>
                </a:cubicBezTo>
                <a:cubicBezTo>
                  <a:pt x="956217" y="3117895"/>
                  <a:pt x="897282" y="3109124"/>
                  <a:pt x="1061185" y="3167668"/>
                </a:cubicBezTo>
                <a:cubicBezTo>
                  <a:pt x="1079498" y="3174209"/>
                  <a:pt x="1099321" y="3175296"/>
                  <a:pt x="1118389" y="3179110"/>
                </a:cubicBezTo>
                <a:cubicBezTo>
                  <a:pt x="1068813" y="3190552"/>
                  <a:pt x="1018892" y="3200592"/>
                  <a:pt x="969660" y="3213436"/>
                </a:cubicBezTo>
                <a:cubicBezTo>
                  <a:pt x="931134" y="3223487"/>
                  <a:pt x="893878" y="3238104"/>
                  <a:pt x="855252" y="3247761"/>
                </a:cubicBezTo>
                <a:cubicBezTo>
                  <a:pt x="764152" y="3270538"/>
                  <a:pt x="742166" y="3263923"/>
                  <a:pt x="660760" y="3293529"/>
                </a:cubicBezTo>
                <a:cubicBezTo>
                  <a:pt x="640906" y="3300749"/>
                  <a:pt x="598383" y="3324538"/>
                  <a:pt x="580675" y="3339297"/>
                </a:cubicBezTo>
                <a:cubicBezTo>
                  <a:pt x="568245" y="3349656"/>
                  <a:pt x="557794" y="3362181"/>
                  <a:pt x="546353" y="3373623"/>
                </a:cubicBezTo>
                <a:cubicBezTo>
                  <a:pt x="578487" y="3502169"/>
                  <a:pt x="541279" y="3404234"/>
                  <a:pt x="786608" y="3522368"/>
                </a:cubicBezTo>
                <a:cubicBezTo>
                  <a:pt x="814310" y="3535708"/>
                  <a:pt x="839998" y="3552879"/>
                  <a:pt x="866693" y="3568135"/>
                </a:cubicBezTo>
                <a:cubicBezTo>
                  <a:pt x="847625" y="3579577"/>
                  <a:pt x="829680" y="3593141"/>
                  <a:pt x="809490" y="3602461"/>
                </a:cubicBezTo>
                <a:cubicBezTo>
                  <a:pt x="779906" y="3616117"/>
                  <a:pt x="746852" y="3621714"/>
                  <a:pt x="717964" y="3636787"/>
                </a:cubicBezTo>
                <a:cubicBezTo>
                  <a:pt x="490372" y="3755543"/>
                  <a:pt x="611192" y="3696851"/>
                  <a:pt x="477708" y="3796974"/>
                </a:cubicBezTo>
                <a:cubicBezTo>
                  <a:pt x="356265" y="3888065"/>
                  <a:pt x="458282" y="3793518"/>
                  <a:pt x="351860" y="3899951"/>
                </a:cubicBezTo>
                <a:cubicBezTo>
                  <a:pt x="367762" y="3984770"/>
                  <a:pt x="362150" y="4086856"/>
                  <a:pt x="431946" y="4151673"/>
                </a:cubicBezTo>
                <a:cubicBezTo>
                  <a:pt x="466057" y="4183351"/>
                  <a:pt x="508217" y="4205068"/>
                  <a:pt x="546353" y="4231766"/>
                </a:cubicBezTo>
                <a:cubicBezTo>
                  <a:pt x="553980" y="4266092"/>
                  <a:pt x="567418" y="4299628"/>
                  <a:pt x="569234" y="4334744"/>
                </a:cubicBezTo>
                <a:cubicBezTo>
                  <a:pt x="578888" y="4521418"/>
                  <a:pt x="539028" y="4713173"/>
                  <a:pt x="580675" y="4895398"/>
                </a:cubicBezTo>
                <a:cubicBezTo>
                  <a:pt x="593976" y="4953594"/>
                  <a:pt x="634065" y="4788607"/>
                  <a:pt x="660760" y="4735211"/>
                </a:cubicBezTo>
                <a:cubicBezTo>
                  <a:pt x="612013" y="4345189"/>
                  <a:pt x="656367" y="4527308"/>
                  <a:pt x="489149" y="4094463"/>
                </a:cubicBezTo>
                <a:cubicBezTo>
                  <a:pt x="437466" y="3960682"/>
                  <a:pt x="401448" y="3911407"/>
                  <a:pt x="454827" y="3991486"/>
                </a:cubicBezTo>
                <a:cubicBezTo>
                  <a:pt x="475205" y="3987119"/>
                  <a:pt x="686525" y="3953315"/>
                  <a:pt x="717964" y="3911393"/>
                </a:cubicBezTo>
                <a:cubicBezTo>
                  <a:pt x="746268" y="3873651"/>
                  <a:pt x="740845" y="3819858"/>
                  <a:pt x="752286" y="3774090"/>
                </a:cubicBezTo>
                <a:cubicBezTo>
                  <a:pt x="721777" y="3636787"/>
                  <a:pt x="708220" y="3494584"/>
                  <a:pt x="660760" y="3362181"/>
                </a:cubicBezTo>
                <a:cubicBezTo>
                  <a:pt x="634702" y="3289485"/>
                  <a:pt x="581994" y="3228881"/>
                  <a:pt x="534912" y="3167668"/>
                </a:cubicBezTo>
                <a:cubicBezTo>
                  <a:pt x="486819" y="3105140"/>
                  <a:pt x="433557" y="3065980"/>
                  <a:pt x="374742" y="3018923"/>
                </a:cubicBezTo>
                <a:cubicBezTo>
                  <a:pt x="395481" y="3164110"/>
                  <a:pt x="365654" y="3101105"/>
                  <a:pt x="569234" y="3213436"/>
                </a:cubicBezTo>
                <a:cubicBezTo>
                  <a:pt x="617042" y="3239816"/>
                  <a:pt x="666505" y="3263826"/>
                  <a:pt x="717964" y="3282087"/>
                </a:cubicBezTo>
                <a:cubicBezTo>
                  <a:pt x="814566" y="3316369"/>
                  <a:pt x="967568" y="3349376"/>
                  <a:pt x="1072626" y="3373623"/>
                </a:cubicBezTo>
                <a:cubicBezTo>
                  <a:pt x="1103135" y="3369809"/>
                  <a:pt x="1160176" y="3392669"/>
                  <a:pt x="1164152" y="3362181"/>
                </a:cubicBezTo>
                <a:cubicBezTo>
                  <a:pt x="1206085" y="3040657"/>
                  <a:pt x="1048823" y="3185027"/>
                  <a:pt x="1003982" y="2915946"/>
                </a:cubicBezTo>
                <a:cubicBezTo>
                  <a:pt x="998589" y="2883586"/>
                  <a:pt x="1060217" y="2950628"/>
                  <a:pt x="1084067" y="2973155"/>
                </a:cubicBezTo>
                <a:cubicBezTo>
                  <a:pt x="1129201" y="3015786"/>
                  <a:pt x="1167966" y="3064690"/>
                  <a:pt x="1209915" y="3110458"/>
                </a:cubicBezTo>
                <a:cubicBezTo>
                  <a:pt x="1213729" y="3140970"/>
                  <a:pt x="1237175" y="3175626"/>
                  <a:pt x="1221356" y="3201994"/>
                </a:cubicBezTo>
                <a:cubicBezTo>
                  <a:pt x="1207073" y="3225802"/>
                  <a:pt x="1164915" y="3210326"/>
                  <a:pt x="1141271" y="3224878"/>
                </a:cubicBezTo>
                <a:cubicBezTo>
                  <a:pt x="1113711" y="3241839"/>
                  <a:pt x="1095508" y="3270645"/>
                  <a:pt x="1072626" y="3293529"/>
                </a:cubicBezTo>
                <a:cubicBezTo>
                  <a:pt x="1080253" y="3327855"/>
                  <a:pt x="1078962" y="3365479"/>
                  <a:pt x="1095508" y="3396506"/>
                </a:cubicBezTo>
                <a:cubicBezTo>
                  <a:pt x="1110735" y="3425060"/>
                  <a:pt x="1137486" y="3446823"/>
                  <a:pt x="1164152" y="3465158"/>
                </a:cubicBezTo>
                <a:cubicBezTo>
                  <a:pt x="1202884" y="3491789"/>
                  <a:pt x="1308611" y="3535249"/>
                  <a:pt x="1358644" y="3556693"/>
                </a:cubicBezTo>
                <a:cubicBezTo>
                  <a:pt x="1347203" y="3575763"/>
                  <a:pt x="1333640" y="3593711"/>
                  <a:pt x="1324322" y="3613903"/>
                </a:cubicBezTo>
                <a:cubicBezTo>
                  <a:pt x="1283256" y="3702889"/>
                  <a:pt x="1288140" y="3719997"/>
                  <a:pt x="1267119" y="3819857"/>
                </a:cubicBezTo>
                <a:cubicBezTo>
                  <a:pt x="1247320" y="3913911"/>
                  <a:pt x="1243905" y="3924163"/>
                  <a:pt x="1221356" y="4014370"/>
                </a:cubicBezTo>
                <a:cubicBezTo>
                  <a:pt x="1217542" y="4094463"/>
                  <a:pt x="1215077" y="4174632"/>
                  <a:pt x="1209915" y="4254650"/>
                </a:cubicBezTo>
                <a:cubicBezTo>
                  <a:pt x="1207447" y="4292900"/>
                  <a:pt x="1232349" y="4351133"/>
                  <a:pt x="1198474" y="4369069"/>
                </a:cubicBezTo>
                <a:cubicBezTo>
                  <a:pt x="1144444" y="4397676"/>
                  <a:pt x="1076440" y="4361442"/>
                  <a:pt x="1015423" y="4357628"/>
                </a:cubicBezTo>
                <a:cubicBezTo>
                  <a:pt x="931524" y="4342372"/>
                  <a:pt x="848480" y="4321278"/>
                  <a:pt x="763727" y="4311860"/>
                </a:cubicBezTo>
                <a:cubicBezTo>
                  <a:pt x="744400" y="4309712"/>
                  <a:pt x="706523" y="4303856"/>
                  <a:pt x="706523" y="4323302"/>
                </a:cubicBezTo>
                <a:cubicBezTo>
                  <a:pt x="706523" y="4369386"/>
                  <a:pt x="734045" y="4413912"/>
                  <a:pt x="763727" y="4449163"/>
                </a:cubicBezTo>
                <a:cubicBezTo>
                  <a:pt x="822502" y="4518966"/>
                  <a:pt x="892604" y="4541996"/>
                  <a:pt x="969660" y="4575024"/>
                </a:cubicBezTo>
                <a:cubicBezTo>
                  <a:pt x="1003982" y="4567396"/>
                  <a:pt x="1046792" y="4575989"/>
                  <a:pt x="1072626" y="4552140"/>
                </a:cubicBezTo>
                <a:cubicBezTo>
                  <a:pt x="1102808" y="4524277"/>
                  <a:pt x="1159215" y="4433184"/>
                  <a:pt x="1118389" y="4437721"/>
                </a:cubicBezTo>
                <a:lnTo>
                  <a:pt x="1015423" y="4449163"/>
                </a:lnTo>
                <a:cubicBezTo>
                  <a:pt x="996355" y="4456791"/>
                  <a:pt x="975709" y="4461283"/>
                  <a:pt x="958219" y="4472047"/>
                </a:cubicBezTo>
                <a:cubicBezTo>
                  <a:pt x="918070" y="4496757"/>
                  <a:pt x="822347" y="4575841"/>
                  <a:pt x="786608" y="4609350"/>
                </a:cubicBezTo>
                <a:cubicBezTo>
                  <a:pt x="751197" y="4642551"/>
                  <a:pt x="683642" y="4712327"/>
                  <a:pt x="683642" y="4712327"/>
                </a:cubicBezTo>
                <a:cubicBezTo>
                  <a:pt x="676015" y="4731397"/>
                  <a:pt x="667254" y="4750052"/>
                  <a:pt x="660760" y="4769537"/>
                </a:cubicBezTo>
                <a:cubicBezTo>
                  <a:pt x="652560" y="4794139"/>
                  <a:pt x="652291" y="4832393"/>
                  <a:pt x="626438" y="4849630"/>
                </a:cubicBezTo>
                <a:cubicBezTo>
                  <a:pt x="613355" y="4858353"/>
                  <a:pt x="595845" y="4856934"/>
                  <a:pt x="580675" y="4861072"/>
                </a:cubicBezTo>
                <a:cubicBezTo>
                  <a:pt x="553890" y="4868378"/>
                  <a:pt x="527416" y="4876802"/>
                  <a:pt x="500590" y="4883956"/>
                </a:cubicBezTo>
                <a:cubicBezTo>
                  <a:pt x="470204" y="4892060"/>
                  <a:pt x="439302" y="4898200"/>
                  <a:pt x="409064" y="4906840"/>
                </a:cubicBezTo>
                <a:cubicBezTo>
                  <a:pt x="385873" y="4913467"/>
                  <a:pt x="363301" y="4922096"/>
                  <a:pt x="340420" y="4929724"/>
                </a:cubicBezTo>
                <a:cubicBezTo>
                  <a:pt x="367115" y="4910654"/>
                  <a:pt x="402766" y="4900111"/>
                  <a:pt x="420505" y="4872514"/>
                </a:cubicBezTo>
                <a:cubicBezTo>
                  <a:pt x="428721" y="4859733"/>
                  <a:pt x="466097" y="4644275"/>
                  <a:pt x="466268" y="4643676"/>
                </a:cubicBezTo>
                <a:cubicBezTo>
                  <a:pt x="470045" y="4630454"/>
                  <a:pt x="481862" y="4621011"/>
                  <a:pt x="489149" y="4609350"/>
                </a:cubicBezTo>
                <a:cubicBezTo>
                  <a:pt x="500934" y="4590491"/>
                  <a:pt x="510129" y="4569932"/>
                  <a:pt x="523471" y="4552140"/>
                </a:cubicBezTo>
                <a:cubicBezTo>
                  <a:pt x="533179" y="4539195"/>
                  <a:pt x="548321" y="4530932"/>
                  <a:pt x="557794" y="4517814"/>
                </a:cubicBezTo>
                <a:cubicBezTo>
                  <a:pt x="675003" y="4355509"/>
                  <a:pt x="654131" y="4386847"/>
                  <a:pt x="717964" y="4243208"/>
                </a:cubicBezTo>
                <a:cubicBezTo>
                  <a:pt x="744831" y="4122291"/>
                  <a:pt x="756963" y="4113302"/>
                  <a:pt x="729404" y="3968602"/>
                </a:cubicBezTo>
                <a:cubicBezTo>
                  <a:pt x="724617" y="3943470"/>
                  <a:pt x="706523" y="3922835"/>
                  <a:pt x="695082" y="3899951"/>
                </a:cubicBezTo>
                <a:cubicBezTo>
                  <a:pt x="656946" y="3922835"/>
                  <a:pt x="614144" y="3939313"/>
                  <a:pt x="580675" y="3968602"/>
                </a:cubicBezTo>
                <a:cubicBezTo>
                  <a:pt x="551974" y="3993718"/>
                  <a:pt x="534023" y="4028979"/>
                  <a:pt x="512031" y="4060138"/>
                </a:cubicBezTo>
                <a:cubicBezTo>
                  <a:pt x="428862" y="4177973"/>
                  <a:pt x="444645" y="4160597"/>
                  <a:pt x="374742" y="4300418"/>
                </a:cubicBezTo>
                <a:cubicBezTo>
                  <a:pt x="388737" y="4454386"/>
                  <a:pt x="328255" y="4540435"/>
                  <a:pt x="454827" y="4586466"/>
                </a:cubicBezTo>
                <a:cubicBezTo>
                  <a:pt x="476627" y="4594394"/>
                  <a:pt x="500590" y="4594094"/>
                  <a:pt x="523471" y="4597908"/>
                </a:cubicBezTo>
                <a:lnTo>
                  <a:pt x="717964" y="4563582"/>
                </a:lnTo>
                <a:cubicBezTo>
                  <a:pt x="771571" y="4553205"/>
                  <a:pt x="824592" y="4539965"/>
                  <a:pt x="878134" y="4529256"/>
                </a:cubicBezTo>
                <a:cubicBezTo>
                  <a:pt x="919943" y="4520893"/>
                  <a:pt x="962033" y="4514001"/>
                  <a:pt x="1003982" y="4506373"/>
                </a:cubicBezTo>
                <a:cubicBezTo>
                  <a:pt x="977287" y="4517815"/>
                  <a:pt x="946734" y="4522753"/>
                  <a:pt x="923897" y="4540698"/>
                </a:cubicBezTo>
                <a:cubicBezTo>
                  <a:pt x="892020" y="4565747"/>
                  <a:pt x="868313" y="4599934"/>
                  <a:pt x="843812" y="4632234"/>
                </a:cubicBezTo>
                <a:cubicBezTo>
                  <a:pt x="784330" y="4710650"/>
                  <a:pt x="749054" y="4811025"/>
                  <a:pt x="672201" y="4872514"/>
                </a:cubicBezTo>
                <a:cubicBezTo>
                  <a:pt x="634065" y="4903026"/>
                  <a:pt x="599086" y="4937967"/>
                  <a:pt x="557794" y="4964049"/>
                </a:cubicBezTo>
                <a:cubicBezTo>
                  <a:pt x="507110" y="4996063"/>
                  <a:pt x="433543" y="5017999"/>
                  <a:pt x="374742" y="5032701"/>
                </a:cubicBezTo>
                <a:cubicBezTo>
                  <a:pt x="355877" y="5037418"/>
                  <a:pt x="335986" y="5037993"/>
                  <a:pt x="317538" y="5044143"/>
                </a:cubicBezTo>
                <a:cubicBezTo>
                  <a:pt x="278572" y="5057133"/>
                  <a:pt x="241925" y="5076415"/>
                  <a:pt x="203131" y="5089910"/>
                </a:cubicBezTo>
                <a:cubicBezTo>
                  <a:pt x="154140" y="5106952"/>
                  <a:pt x="103978" y="5120422"/>
                  <a:pt x="54402" y="5135678"/>
                </a:cubicBezTo>
                <a:cubicBezTo>
                  <a:pt x="46775" y="5143306"/>
                  <a:pt x="31520" y="5147775"/>
                  <a:pt x="31520" y="5158562"/>
                </a:cubicBezTo>
                <a:cubicBezTo>
                  <a:pt x="31520" y="5261568"/>
                  <a:pt x="55386" y="5304310"/>
                  <a:pt x="123046" y="5375958"/>
                </a:cubicBezTo>
                <a:cubicBezTo>
                  <a:pt x="186112" y="5442741"/>
                  <a:pt x="324281" y="5554786"/>
                  <a:pt x="397623" y="5604797"/>
                </a:cubicBezTo>
                <a:cubicBezTo>
                  <a:pt x="430063" y="5626917"/>
                  <a:pt x="466675" y="5642220"/>
                  <a:pt x="500590" y="5662006"/>
                </a:cubicBezTo>
                <a:cubicBezTo>
                  <a:pt x="512467" y="5668935"/>
                  <a:pt x="521867" y="5680541"/>
                  <a:pt x="534912" y="5684890"/>
                </a:cubicBezTo>
                <a:cubicBezTo>
                  <a:pt x="568267" y="5696010"/>
                  <a:pt x="603557" y="5700146"/>
                  <a:pt x="637879" y="5707774"/>
                </a:cubicBezTo>
                <a:cubicBezTo>
                  <a:pt x="676015" y="5726844"/>
                  <a:pt x="792209" y="5750012"/>
                  <a:pt x="752286" y="5764984"/>
                </a:cubicBezTo>
                <a:cubicBezTo>
                  <a:pt x="470776" y="5870559"/>
                  <a:pt x="820260" y="5735848"/>
                  <a:pt x="592116" y="5833635"/>
                </a:cubicBezTo>
                <a:cubicBezTo>
                  <a:pt x="487190" y="5878608"/>
                  <a:pt x="466954" y="5868595"/>
                  <a:pt x="351860" y="5936612"/>
                </a:cubicBezTo>
                <a:cubicBezTo>
                  <a:pt x="314425" y="5958735"/>
                  <a:pt x="282458" y="5989062"/>
                  <a:pt x="248894" y="6016706"/>
                </a:cubicBezTo>
                <a:cubicBezTo>
                  <a:pt x="148602" y="6099308"/>
                  <a:pt x="168403" y="6083923"/>
                  <a:pt x="88724" y="6176893"/>
                </a:cubicBezTo>
                <a:cubicBezTo>
                  <a:pt x="50054" y="6292916"/>
                  <a:pt x="74471" y="6249764"/>
                  <a:pt x="31520" y="6314196"/>
                </a:cubicBezTo>
                <a:cubicBezTo>
                  <a:pt x="23893" y="6344708"/>
                  <a:pt x="0" y="6375490"/>
                  <a:pt x="8639" y="6405731"/>
                </a:cubicBezTo>
                <a:cubicBezTo>
                  <a:pt x="67568" y="6612003"/>
                  <a:pt x="42604" y="6705624"/>
                  <a:pt x="271775" y="6794756"/>
                </a:cubicBezTo>
                <a:lnTo>
                  <a:pt x="477708" y="6874850"/>
                </a:lnTo>
                <a:cubicBezTo>
                  <a:pt x="515844" y="6871036"/>
                  <a:pt x="556098" y="6876507"/>
                  <a:pt x="592116" y="6863408"/>
                </a:cubicBezTo>
                <a:cubicBezTo>
                  <a:pt x="603450" y="6859286"/>
                  <a:pt x="591881" y="6832109"/>
                  <a:pt x="603556" y="6829082"/>
                </a:cubicBezTo>
                <a:cubicBezTo>
                  <a:pt x="700665" y="6803903"/>
                  <a:pt x="801862" y="6798570"/>
                  <a:pt x="901015" y="6783314"/>
                </a:cubicBezTo>
                <a:cubicBezTo>
                  <a:pt x="1002287" y="6728778"/>
                  <a:pt x="1119010" y="6676221"/>
                  <a:pt x="1198474" y="6588802"/>
                </a:cubicBezTo>
                <a:cubicBezTo>
                  <a:pt x="1274346" y="6505334"/>
                  <a:pt x="1292693" y="6405560"/>
                  <a:pt x="1324322" y="6302754"/>
                </a:cubicBezTo>
                <a:cubicBezTo>
                  <a:pt x="1328136" y="6245544"/>
                  <a:pt x="1339197" y="6188359"/>
                  <a:pt x="1335763" y="6131125"/>
                </a:cubicBezTo>
                <a:cubicBezTo>
                  <a:pt x="1331084" y="6053128"/>
                  <a:pt x="1317566" y="5821434"/>
                  <a:pt x="1278559" y="5684890"/>
                </a:cubicBezTo>
                <a:cubicBezTo>
                  <a:pt x="1275246" y="5673293"/>
                  <a:pt x="1270932" y="5662006"/>
                  <a:pt x="1267119" y="5650564"/>
                </a:cubicBezTo>
                <a:cubicBezTo>
                  <a:pt x="1293814" y="5623866"/>
                  <a:pt x="1313044" y="5586548"/>
                  <a:pt x="1347204" y="5570471"/>
                </a:cubicBezTo>
                <a:cubicBezTo>
                  <a:pt x="1481216" y="5507400"/>
                  <a:pt x="1663334" y="5655866"/>
                  <a:pt x="1747629" y="5696332"/>
                </a:cubicBezTo>
                <a:cubicBezTo>
                  <a:pt x="1853420" y="5828584"/>
                  <a:pt x="1943006" y="5908595"/>
                  <a:pt x="1976444" y="6085357"/>
                </a:cubicBezTo>
                <a:cubicBezTo>
                  <a:pt x="1989224" y="6152916"/>
                  <a:pt x="1998967" y="6231529"/>
                  <a:pt x="1965003" y="6291312"/>
                </a:cubicBezTo>
                <a:cubicBezTo>
                  <a:pt x="1898344" y="6408644"/>
                  <a:pt x="1788967" y="6496608"/>
                  <a:pt x="1690425" y="6588802"/>
                </a:cubicBezTo>
                <a:cubicBezTo>
                  <a:pt x="1669216" y="6608644"/>
                  <a:pt x="1584363" y="6636116"/>
                  <a:pt x="1610340" y="6623127"/>
                </a:cubicBezTo>
                <a:cubicBezTo>
                  <a:pt x="1653959" y="6601316"/>
                  <a:pt x="1688315" y="6583017"/>
                  <a:pt x="1736188" y="6565918"/>
                </a:cubicBezTo>
                <a:cubicBezTo>
                  <a:pt x="1762334" y="6556579"/>
                  <a:pt x="1789578" y="6550662"/>
                  <a:pt x="1816273" y="6543034"/>
                </a:cubicBezTo>
                <a:cubicBezTo>
                  <a:pt x="1873477" y="6565918"/>
                  <a:pt x="1933161" y="6583378"/>
                  <a:pt x="1987884" y="6611686"/>
                </a:cubicBezTo>
                <a:cubicBezTo>
                  <a:pt x="2044260" y="6640849"/>
                  <a:pt x="2093837" y="6681658"/>
                  <a:pt x="2148054" y="6714663"/>
                </a:cubicBezTo>
                <a:cubicBezTo>
                  <a:pt x="2181593" y="6735080"/>
                  <a:pt x="2216699" y="6752802"/>
                  <a:pt x="2251021" y="6771872"/>
                </a:cubicBezTo>
                <a:cubicBezTo>
                  <a:pt x="2262462" y="6722290"/>
                  <a:pt x="2289848" y="6673812"/>
                  <a:pt x="2285343" y="6623127"/>
                </a:cubicBezTo>
                <a:cubicBezTo>
                  <a:pt x="2256532" y="6298968"/>
                  <a:pt x="2262072" y="6332746"/>
                  <a:pt x="2136614" y="6165451"/>
                </a:cubicBezTo>
                <a:cubicBezTo>
                  <a:pt x="2132800" y="6184521"/>
                  <a:pt x="2125173" y="6203213"/>
                  <a:pt x="2125173" y="6222660"/>
                </a:cubicBezTo>
                <a:cubicBezTo>
                  <a:pt x="2125173" y="6468625"/>
                  <a:pt x="2105422" y="6415446"/>
                  <a:pt x="2331106" y="6565918"/>
                </a:cubicBezTo>
                <a:cubicBezTo>
                  <a:pt x="2344189" y="6574641"/>
                  <a:pt x="2361615" y="6573546"/>
                  <a:pt x="2376869" y="6577360"/>
                </a:cubicBezTo>
                <a:cubicBezTo>
                  <a:pt x="2403564" y="6573546"/>
                  <a:pt x="2433212" y="6578704"/>
                  <a:pt x="2456954" y="6565918"/>
                </a:cubicBezTo>
                <a:cubicBezTo>
                  <a:pt x="2485446" y="6550574"/>
                  <a:pt x="2505868" y="6522917"/>
                  <a:pt x="2525598" y="6497266"/>
                </a:cubicBezTo>
                <a:cubicBezTo>
                  <a:pt x="2563647" y="6447797"/>
                  <a:pt x="2567011" y="6430224"/>
                  <a:pt x="2582802" y="6382847"/>
                </a:cubicBezTo>
                <a:cubicBezTo>
                  <a:pt x="2594243" y="6390475"/>
                  <a:pt x="2606453" y="6397060"/>
                  <a:pt x="2617124" y="6405731"/>
                </a:cubicBezTo>
                <a:cubicBezTo>
                  <a:pt x="2667527" y="6446688"/>
                  <a:pt x="2713899" y="6492622"/>
                  <a:pt x="2765854" y="6531592"/>
                </a:cubicBezTo>
                <a:cubicBezTo>
                  <a:pt x="2775501" y="6538828"/>
                  <a:pt x="2788735" y="6539220"/>
                  <a:pt x="2800176" y="6543034"/>
                </a:cubicBezTo>
                <a:cubicBezTo>
                  <a:pt x="2842125" y="6531592"/>
                  <a:pt x="2888272" y="6530283"/>
                  <a:pt x="2926024" y="6508708"/>
                </a:cubicBezTo>
                <a:cubicBezTo>
                  <a:pt x="2945332" y="6497674"/>
                  <a:pt x="2964002" y="6473435"/>
                  <a:pt x="2960346" y="6451499"/>
                </a:cubicBezTo>
                <a:cubicBezTo>
                  <a:pt x="2936317" y="6307308"/>
                  <a:pt x="2908511" y="6160258"/>
                  <a:pt x="2845939" y="6028148"/>
                </a:cubicBezTo>
                <a:cubicBezTo>
                  <a:pt x="2803088" y="5937675"/>
                  <a:pt x="2722230" y="5870099"/>
                  <a:pt x="2651446" y="5799309"/>
                </a:cubicBezTo>
                <a:cubicBezTo>
                  <a:pt x="2636192" y="5784053"/>
                  <a:pt x="2622062" y="5767583"/>
                  <a:pt x="2605683" y="5753542"/>
                </a:cubicBezTo>
                <a:cubicBezTo>
                  <a:pt x="2595243" y="5744593"/>
                  <a:pt x="2583659" y="5736808"/>
                  <a:pt x="2571361" y="5730658"/>
                </a:cubicBezTo>
                <a:cubicBezTo>
                  <a:pt x="2552993" y="5721473"/>
                  <a:pt x="2533226" y="5715402"/>
                  <a:pt x="2514158" y="5707774"/>
                </a:cubicBezTo>
                <a:cubicBezTo>
                  <a:pt x="2461957" y="5733877"/>
                  <a:pt x="2337107" y="5778690"/>
                  <a:pt x="2479835" y="5890845"/>
                </a:cubicBezTo>
                <a:cubicBezTo>
                  <a:pt x="2519841" y="5922282"/>
                  <a:pt x="2579205" y="5868860"/>
                  <a:pt x="2628565" y="5856519"/>
                </a:cubicBezTo>
                <a:cubicBezTo>
                  <a:pt x="2640265" y="5853594"/>
                  <a:pt x="2651187" y="5848002"/>
                  <a:pt x="2662887" y="5845077"/>
                </a:cubicBezTo>
                <a:cubicBezTo>
                  <a:pt x="2696997" y="5836549"/>
                  <a:pt x="2731532" y="5829821"/>
                  <a:pt x="2765854" y="5822193"/>
                </a:cubicBezTo>
                <a:cubicBezTo>
                  <a:pt x="2842125" y="5841263"/>
                  <a:pt x="2922757" y="5847625"/>
                  <a:pt x="2994668" y="5879403"/>
                </a:cubicBezTo>
                <a:cubicBezTo>
                  <a:pt x="3088592" y="5920909"/>
                  <a:pt x="3169109" y="5987845"/>
                  <a:pt x="3257805" y="6039590"/>
                </a:cubicBezTo>
                <a:cubicBezTo>
                  <a:pt x="3306441" y="6067964"/>
                  <a:pt x="3356958" y="6092985"/>
                  <a:pt x="3406534" y="6119683"/>
                </a:cubicBezTo>
                <a:cubicBezTo>
                  <a:pt x="3448483" y="6199776"/>
                  <a:pt x="3512469" y="6271769"/>
                  <a:pt x="3532382" y="6359963"/>
                </a:cubicBezTo>
                <a:cubicBezTo>
                  <a:pt x="3541429" y="6400032"/>
                  <a:pt x="3519783" y="6450145"/>
                  <a:pt x="3486619" y="6474383"/>
                </a:cubicBezTo>
                <a:cubicBezTo>
                  <a:pt x="3434390" y="6512555"/>
                  <a:pt x="3261907" y="6568364"/>
                  <a:pt x="3166279" y="6600244"/>
                </a:cubicBezTo>
                <a:cubicBezTo>
                  <a:pt x="3162465" y="6611686"/>
                  <a:pt x="3154838" y="6622508"/>
                  <a:pt x="3154838" y="6634569"/>
                </a:cubicBezTo>
                <a:cubicBezTo>
                  <a:pt x="3154838" y="6691625"/>
                  <a:pt x="3198984" y="6673568"/>
                  <a:pt x="3246364" y="6680337"/>
                </a:cubicBezTo>
                <a:cubicBezTo>
                  <a:pt x="3299754" y="6665081"/>
                  <a:pt x="3355227" y="6655802"/>
                  <a:pt x="3406534" y="6634569"/>
                </a:cubicBezTo>
                <a:cubicBezTo>
                  <a:pt x="3541020" y="6578914"/>
                  <a:pt x="3592037" y="6532930"/>
                  <a:pt x="3703993" y="6451499"/>
                </a:cubicBezTo>
                <a:cubicBezTo>
                  <a:pt x="3780110" y="6324623"/>
                  <a:pt x="3693642" y="6425812"/>
                  <a:pt x="3887045" y="6508708"/>
                </a:cubicBezTo>
                <a:cubicBezTo>
                  <a:pt x="3992493" y="6553905"/>
                  <a:pt x="4218826" y="6600244"/>
                  <a:pt x="4218826" y="6600244"/>
                </a:cubicBezTo>
                <a:cubicBezTo>
                  <a:pt x="4260775" y="6573546"/>
                  <a:pt x="4308466" y="6554231"/>
                  <a:pt x="4344674" y="6520150"/>
                </a:cubicBezTo>
                <a:cubicBezTo>
                  <a:pt x="4374713" y="6491875"/>
                  <a:pt x="4388924" y="6450441"/>
                  <a:pt x="4413318" y="6417173"/>
                </a:cubicBezTo>
                <a:cubicBezTo>
                  <a:pt x="4430932" y="6393152"/>
                  <a:pt x="4451454" y="6371405"/>
                  <a:pt x="4470522" y="6348521"/>
                </a:cubicBezTo>
                <a:cubicBezTo>
                  <a:pt x="4478149" y="6325637"/>
                  <a:pt x="4498777" y="6303385"/>
                  <a:pt x="4493403" y="6279870"/>
                </a:cubicBezTo>
                <a:cubicBezTo>
                  <a:pt x="4418252" y="5951050"/>
                  <a:pt x="4485534" y="5983571"/>
                  <a:pt x="4344674" y="5936612"/>
                </a:cubicBezTo>
                <a:cubicBezTo>
                  <a:pt x="4298911" y="5955682"/>
                  <a:pt x="4255862" y="6004211"/>
                  <a:pt x="4207385" y="5993822"/>
                </a:cubicBezTo>
                <a:cubicBezTo>
                  <a:pt x="4176633" y="5987232"/>
                  <a:pt x="4198980" y="5930208"/>
                  <a:pt x="4184504" y="5902287"/>
                </a:cubicBezTo>
                <a:cubicBezTo>
                  <a:pt x="4109737" y="5758078"/>
                  <a:pt x="4006745" y="5630924"/>
                  <a:pt x="3909926" y="5501819"/>
                </a:cubicBezTo>
                <a:cubicBezTo>
                  <a:pt x="3888894" y="5585955"/>
                  <a:pt x="3913036" y="5517566"/>
                  <a:pt x="3841282" y="5616239"/>
                </a:cubicBezTo>
                <a:cubicBezTo>
                  <a:pt x="3828203" y="5634225"/>
                  <a:pt x="3819885" y="5655351"/>
                  <a:pt x="3806960" y="5673448"/>
                </a:cubicBezTo>
                <a:cubicBezTo>
                  <a:pt x="3792140" y="5694197"/>
                  <a:pt x="3770383" y="5705463"/>
                  <a:pt x="3749756" y="5719216"/>
                </a:cubicBezTo>
                <a:cubicBezTo>
                  <a:pt x="3658230" y="5715402"/>
                  <a:pt x="3566449" y="5715598"/>
                  <a:pt x="3475179" y="5707774"/>
                </a:cubicBezTo>
                <a:cubicBezTo>
                  <a:pt x="3273507" y="5690486"/>
                  <a:pt x="3423799" y="5666271"/>
                  <a:pt x="3257805" y="5707774"/>
                </a:cubicBezTo>
                <a:cubicBezTo>
                  <a:pt x="3275583" y="6027799"/>
                  <a:pt x="3232019" y="5811835"/>
                  <a:pt x="3383653" y="6108241"/>
                </a:cubicBezTo>
                <a:cubicBezTo>
                  <a:pt x="3433393" y="6205470"/>
                  <a:pt x="3520942" y="6405731"/>
                  <a:pt x="3520942" y="6405731"/>
                </a:cubicBezTo>
                <a:cubicBezTo>
                  <a:pt x="3550625" y="6554173"/>
                  <a:pt x="3519040" y="6462351"/>
                  <a:pt x="3761197" y="6634569"/>
                </a:cubicBezTo>
                <a:cubicBezTo>
                  <a:pt x="3855156" y="6701391"/>
                  <a:pt x="3947112" y="6771874"/>
                  <a:pt x="4047215" y="6829082"/>
                </a:cubicBezTo>
                <a:cubicBezTo>
                  <a:pt x="4073910" y="6844338"/>
                  <a:pt x="4098345" y="6864508"/>
                  <a:pt x="4127300" y="6874850"/>
                </a:cubicBezTo>
                <a:cubicBezTo>
                  <a:pt x="4152695" y="6883921"/>
                  <a:pt x="4180690" y="6882478"/>
                  <a:pt x="4207385" y="6886292"/>
                </a:cubicBezTo>
                <a:cubicBezTo>
                  <a:pt x="4316880" y="6853440"/>
                  <a:pt x="4360722" y="6854045"/>
                  <a:pt x="4447640" y="6760431"/>
                </a:cubicBezTo>
                <a:cubicBezTo>
                  <a:pt x="4464053" y="6742754"/>
                  <a:pt x="4456050" y="6711077"/>
                  <a:pt x="4470522" y="6691779"/>
                </a:cubicBezTo>
                <a:cubicBezTo>
                  <a:pt x="4480754" y="6678134"/>
                  <a:pt x="4501477" y="6677357"/>
                  <a:pt x="4516285" y="6668895"/>
                </a:cubicBezTo>
                <a:cubicBezTo>
                  <a:pt x="4528223" y="6662072"/>
                  <a:pt x="4537457" y="6650030"/>
                  <a:pt x="4550607" y="6646011"/>
                </a:cubicBezTo>
                <a:cubicBezTo>
                  <a:pt x="4675357" y="6607889"/>
                  <a:pt x="4803208" y="6580521"/>
                  <a:pt x="4928151" y="6543034"/>
                </a:cubicBezTo>
                <a:cubicBezTo>
                  <a:pt x="5265427" y="6441841"/>
                  <a:pt x="4840436" y="6557018"/>
                  <a:pt x="5053999" y="6485824"/>
                </a:cubicBezTo>
                <a:cubicBezTo>
                  <a:pt x="5095249" y="6472073"/>
                  <a:pt x="5137898" y="6462941"/>
                  <a:pt x="5179847" y="6451499"/>
                </a:cubicBezTo>
                <a:cubicBezTo>
                  <a:pt x="5245052" y="6415270"/>
                  <a:pt x="5301049" y="6392535"/>
                  <a:pt x="5351458" y="6337080"/>
                </a:cubicBezTo>
                <a:cubicBezTo>
                  <a:pt x="5369957" y="6316729"/>
                  <a:pt x="5381967" y="6291312"/>
                  <a:pt x="5397221" y="6268428"/>
                </a:cubicBezTo>
                <a:cubicBezTo>
                  <a:pt x="5381967" y="6184521"/>
                  <a:pt x="5371359" y="6099634"/>
                  <a:pt x="5351458" y="6016706"/>
                </a:cubicBezTo>
                <a:cubicBezTo>
                  <a:pt x="5348249" y="6003334"/>
                  <a:pt x="5314881" y="5983625"/>
                  <a:pt x="5328576" y="5982380"/>
                </a:cubicBezTo>
                <a:cubicBezTo>
                  <a:pt x="5378530" y="5977838"/>
                  <a:pt x="5427862" y="5996821"/>
                  <a:pt x="5477306" y="6005264"/>
                </a:cubicBezTo>
                <a:lnTo>
                  <a:pt x="5797646" y="6062473"/>
                </a:lnTo>
                <a:cubicBezTo>
                  <a:pt x="5790019" y="6035775"/>
                  <a:pt x="5782069" y="6009168"/>
                  <a:pt x="5774764" y="5982380"/>
                </a:cubicBezTo>
                <a:cubicBezTo>
                  <a:pt x="5770627" y="5967209"/>
                  <a:pt x="5761100" y="5952179"/>
                  <a:pt x="5763324" y="5936612"/>
                </a:cubicBezTo>
                <a:cubicBezTo>
                  <a:pt x="5765269" y="5922999"/>
                  <a:pt x="5778213" y="5913477"/>
                  <a:pt x="5786205" y="5902287"/>
                </a:cubicBezTo>
                <a:cubicBezTo>
                  <a:pt x="5797288" y="5886769"/>
                  <a:pt x="5809086" y="5871775"/>
                  <a:pt x="5820527" y="5856519"/>
                </a:cubicBezTo>
                <a:cubicBezTo>
                  <a:pt x="5828154" y="5833635"/>
                  <a:pt x="5826353" y="5804925"/>
                  <a:pt x="5843409" y="5787867"/>
                </a:cubicBezTo>
                <a:cubicBezTo>
                  <a:pt x="5857158" y="5774116"/>
                  <a:pt x="5881230" y="5777997"/>
                  <a:pt x="5900612" y="5776425"/>
                </a:cubicBezTo>
                <a:cubicBezTo>
                  <a:pt x="6022485" y="5766543"/>
                  <a:pt x="6144681" y="5761170"/>
                  <a:pt x="6266716" y="5753542"/>
                </a:cubicBezTo>
                <a:cubicBezTo>
                  <a:pt x="6278157" y="5745914"/>
                  <a:pt x="6287555" y="5727961"/>
                  <a:pt x="6301038" y="5730658"/>
                </a:cubicBezTo>
                <a:cubicBezTo>
                  <a:pt x="6314522" y="5733355"/>
                  <a:pt x="6318157" y="5752498"/>
                  <a:pt x="6323919" y="5764984"/>
                </a:cubicBezTo>
                <a:cubicBezTo>
                  <a:pt x="6341131" y="5802281"/>
                  <a:pt x="6354428" y="5841263"/>
                  <a:pt x="6369682" y="5879403"/>
                </a:cubicBezTo>
                <a:cubicBezTo>
                  <a:pt x="6373935" y="5904922"/>
                  <a:pt x="6394473" y="6022406"/>
                  <a:pt x="6392564" y="6039590"/>
                </a:cubicBezTo>
                <a:cubicBezTo>
                  <a:pt x="6384387" y="6113191"/>
                  <a:pt x="6364082" y="6184977"/>
                  <a:pt x="6346801" y="6256986"/>
                </a:cubicBezTo>
                <a:cubicBezTo>
                  <a:pt x="6341172" y="6280442"/>
                  <a:pt x="6303849" y="6312257"/>
                  <a:pt x="6323919" y="6325638"/>
                </a:cubicBezTo>
                <a:cubicBezTo>
                  <a:pt x="6350084" y="6343084"/>
                  <a:pt x="6384936" y="6310382"/>
                  <a:pt x="6415445" y="6302754"/>
                </a:cubicBezTo>
                <a:cubicBezTo>
                  <a:pt x="6438326" y="6279870"/>
                  <a:pt x="6464953" y="6260199"/>
                  <a:pt x="6484089" y="6234102"/>
                </a:cubicBezTo>
                <a:cubicBezTo>
                  <a:pt x="6549308" y="6145158"/>
                  <a:pt x="6554099" y="6093558"/>
                  <a:pt x="6575615" y="5982380"/>
                </a:cubicBezTo>
                <a:cubicBezTo>
                  <a:pt x="6588839" y="5914049"/>
                  <a:pt x="6598496" y="5845077"/>
                  <a:pt x="6609937" y="5776425"/>
                </a:cubicBezTo>
                <a:cubicBezTo>
                  <a:pt x="6590869" y="5738285"/>
                  <a:pt x="6578731" y="5695805"/>
                  <a:pt x="6552734" y="5662006"/>
                </a:cubicBezTo>
                <a:cubicBezTo>
                  <a:pt x="6526384" y="5627748"/>
                  <a:pt x="6448667" y="5615872"/>
                  <a:pt x="6415445" y="5604797"/>
                </a:cubicBezTo>
                <a:cubicBezTo>
                  <a:pt x="6384534" y="5594492"/>
                  <a:pt x="6354428" y="5581913"/>
                  <a:pt x="6323919" y="5570471"/>
                </a:cubicBezTo>
                <a:cubicBezTo>
                  <a:pt x="6289597" y="5585727"/>
                  <a:pt x="6252640" y="5596073"/>
                  <a:pt x="6220953" y="5616239"/>
                </a:cubicBezTo>
                <a:cubicBezTo>
                  <a:pt x="6192870" y="5634112"/>
                  <a:pt x="6201113" y="5660750"/>
                  <a:pt x="6186631" y="5684890"/>
                </a:cubicBezTo>
                <a:cubicBezTo>
                  <a:pt x="6168915" y="5714421"/>
                  <a:pt x="6136284" y="5718761"/>
                  <a:pt x="6106546" y="5730658"/>
                </a:cubicBezTo>
                <a:cubicBezTo>
                  <a:pt x="6015020" y="5719216"/>
                  <a:pt x="5922535" y="5713812"/>
                  <a:pt x="5831968" y="5696332"/>
                </a:cubicBezTo>
                <a:cubicBezTo>
                  <a:pt x="5643114" y="5659883"/>
                  <a:pt x="5532694" y="5627163"/>
                  <a:pt x="5374339" y="5581913"/>
                </a:cubicBezTo>
                <a:cubicBezTo>
                  <a:pt x="5295187" y="5700656"/>
                  <a:pt x="5421816" y="5522990"/>
                  <a:pt x="5305695" y="5639122"/>
                </a:cubicBezTo>
                <a:cubicBezTo>
                  <a:pt x="5289971" y="5654848"/>
                  <a:pt x="5283159" y="5677473"/>
                  <a:pt x="5271373" y="5696332"/>
                </a:cubicBezTo>
                <a:cubicBezTo>
                  <a:pt x="5264085" y="5707993"/>
                  <a:pt x="5260369" y="5723729"/>
                  <a:pt x="5248491" y="5730658"/>
                </a:cubicBezTo>
                <a:cubicBezTo>
                  <a:pt x="5213013" y="5751355"/>
                  <a:pt x="5134084" y="5776425"/>
                  <a:pt x="5134084" y="5776425"/>
                </a:cubicBezTo>
                <a:cubicBezTo>
                  <a:pt x="5052893" y="5898222"/>
                  <a:pt x="5054093" y="5878893"/>
                  <a:pt x="5179847" y="6154009"/>
                </a:cubicBezTo>
                <a:cubicBezTo>
                  <a:pt x="5210297" y="6220626"/>
                  <a:pt x="5289037" y="6200000"/>
                  <a:pt x="5340017" y="6222660"/>
                </a:cubicBezTo>
                <a:cubicBezTo>
                  <a:pt x="5394564" y="6246906"/>
                  <a:pt x="5443558" y="6283876"/>
                  <a:pt x="5500187" y="6302754"/>
                </a:cubicBezTo>
                <a:cubicBezTo>
                  <a:pt x="5545950" y="6318010"/>
                  <a:pt x="5592398" y="6331347"/>
                  <a:pt x="5637476" y="6348521"/>
                </a:cubicBezTo>
                <a:cubicBezTo>
                  <a:pt x="5685779" y="6366924"/>
                  <a:pt x="5745719" y="6399862"/>
                  <a:pt x="5797646" y="6417173"/>
                </a:cubicBezTo>
                <a:cubicBezTo>
                  <a:pt x="5812563" y="6422146"/>
                  <a:pt x="5828155" y="6424801"/>
                  <a:pt x="5843409" y="6428615"/>
                </a:cubicBezTo>
                <a:cubicBezTo>
                  <a:pt x="5881545" y="6451499"/>
                  <a:pt x="5916653" y="6480425"/>
                  <a:pt x="5957816" y="6497266"/>
                </a:cubicBezTo>
                <a:cubicBezTo>
                  <a:pt x="6001475" y="6515128"/>
                  <a:pt x="6049142" y="6520984"/>
                  <a:pt x="6095105" y="6531592"/>
                </a:cubicBezTo>
                <a:lnTo>
                  <a:pt x="6404004" y="6600244"/>
                </a:lnTo>
                <a:cubicBezTo>
                  <a:pt x="6442140" y="6592616"/>
                  <a:pt x="6481517" y="6589660"/>
                  <a:pt x="6518412" y="6577360"/>
                </a:cubicBezTo>
                <a:cubicBezTo>
                  <a:pt x="6539508" y="6570327"/>
                  <a:pt x="6555726" y="6552980"/>
                  <a:pt x="6575615" y="6543034"/>
                </a:cubicBezTo>
                <a:cubicBezTo>
                  <a:pt x="6586401" y="6537640"/>
                  <a:pt x="6598496" y="6535406"/>
                  <a:pt x="6609937" y="6531592"/>
                </a:cubicBezTo>
                <a:cubicBezTo>
                  <a:pt x="6645911" y="6536732"/>
                  <a:pt x="6731779" y="6540385"/>
                  <a:pt x="6758667" y="6577360"/>
                </a:cubicBezTo>
                <a:cubicBezTo>
                  <a:pt x="6777164" y="6602796"/>
                  <a:pt x="6773921" y="6638383"/>
                  <a:pt x="6781548" y="6668895"/>
                </a:cubicBezTo>
                <a:cubicBezTo>
                  <a:pt x="6773921" y="6699407"/>
                  <a:pt x="6772731" y="6732300"/>
                  <a:pt x="6758667" y="6760431"/>
                </a:cubicBezTo>
                <a:cubicBezTo>
                  <a:pt x="6752518" y="6772730"/>
                  <a:pt x="6737469" y="6779212"/>
                  <a:pt x="6724345" y="6783314"/>
                </a:cubicBezTo>
                <a:cubicBezTo>
                  <a:pt x="6675782" y="6798491"/>
                  <a:pt x="6625192" y="6806198"/>
                  <a:pt x="6575615" y="6817640"/>
                </a:cubicBezTo>
                <a:cubicBezTo>
                  <a:pt x="6499344" y="6813826"/>
                  <a:pt x="6325823" y="6879627"/>
                  <a:pt x="6346801" y="6806198"/>
                </a:cubicBezTo>
                <a:cubicBezTo>
                  <a:pt x="6370690" y="6722580"/>
                  <a:pt x="6515423" y="6763263"/>
                  <a:pt x="6598497" y="6737547"/>
                </a:cubicBezTo>
                <a:cubicBezTo>
                  <a:pt x="6675692" y="6713651"/>
                  <a:pt x="6751040" y="6684151"/>
                  <a:pt x="6827311" y="6657453"/>
                </a:cubicBezTo>
                <a:cubicBezTo>
                  <a:pt x="6926464" y="6539220"/>
                  <a:pt x="7060768" y="6443161"/>
                  <a:pt x="7124770" y="6302754"/>
                </a:cubicBezTo>
                <a:cubicBezTo>
                  <a:pt x="7173223" y="6196459"/>
                  <a:pt x="7216927" y="5643675"/>
                  <a:pt x="7147652" y="5513261"/>
                </a:cubicBezTo>
                <a:cubicBezTo>
                  <a:pt x="7020305" y="5273525"/>
                  <a:pt x="6807917" y="5156780"/>
                  <a:pt x="6598497" y="5021259"/>
                </a:cubicBezTo>
                <a:cubicBezTo>
                  <a:pt x="6602310" y="5009817"/>
                  <a:pt x="6598236" y="4989858"/>
                  <a:pt x="6609937" y="4986933"/>
                </a:cubicBezTo>
                <a:cubicBezTo>
                  <a:pt x="6623277" y="4983598"/>
                  <a:pt x="6633260" y="5001566"/>
                  <a:pt x="6644260" y="5009817"/>
                </a:cubicBezTo>
                <a:cubicBezTo>
                  <a:pt x="6663795" y="5024470"/>
                  <a:pt x="6681928" y="5040932"/>
                  <a:pt x="6701463" y="5055585"/>
                </a:cubicBezTo>
                <a:cubicBezTo>
                  <a:pt x="6730745" y="5077549"/>
                  <a:pt x="6792322" y="5111840"/>
                  <a:pt x="6815871" y="5124236"/>
                </a:cubicBezTo>
                <a:cubicBezTo>
                  <a:pt x="6861147" y="5148068"/>
                  <a:pt x="6909286" y="5166562"/>
                  <a:pt x="6953159" y="5192888"/>
                </a:cubicBezTo>
                <a:cubicBezTo>
                  <a:pt x="7004864" y="5223915"/>
                  <a:pt x="7052312" y="5261539"/>
                  <a:pt x="7101889" y="5295865"/>
                </a:cubicBezTo>
                <a:cubicBezTo>
                  <a:pt x="7113330" y="5284423"/>
                  <a:pt x="7131453" y="5277004"/>
                  <a:pt x="7136211" y="5261539"/>
                </a:cubicBezTo>
                <a:cubicBezTo>
                  <a:pt x="7147482" y="5224904"/>
                  <a:pt x="7110144" y="5139223"/>
                  <a:pt x="7147652" y="5147120"/>
                </a:cubicBezTo>
                <a:cubicBezTo>
                  <a:pt x="7232752" y="5165038"/>
                  <a:pt x="7353585" y="5307307"/>
                  <a:pt x="7353585" y="5307307"/>
                </a:cubicBezTo>
                <a:cubicBezTo>
                  <a:pt x="7380280" y="5284423"/>
                  <a:pt x="7408809" y="5263519"/>
                  <a:pt x="7433670" y="5238655"/>
                </a:cubicBezTo>
                <a:cubicBezTo>
                  <a:pt x="7473758" y="5198563"/>
                  <a:pt x="7500905" y="5144246"/>
                  <a:pt x="7548077" y="5112794"/>
                </a:cubicBezTo>
                <a:cubicBezTo>
                  <a:pt x="7617667" y="5066396"/>
                  <a:pt x="7700620" y="5044143"/>
                  <a:pt x="7776891" y="5009817"/>
                </a:cubicBezTo>
                <a:cubicBezTo>
                  <a:pt x="7784518" y="5021259"/>
                  <a:pt x="7793302" y="5032009"/>
                  <a:pt x="7799773" y="5044143"/>
                </a:cubicBezTo>
                <a:cubicBezTo>
                  <a:pt x="7823850" y="5089293"/>
                  <a:pt x="7840574" y="5138516"/>
                  <a:pt x="7868417" y="5181446"/>
                </a:cubicBezTo>
                <a:cubicBezTo>
                  <a:pt x="7932348" y="5280017"/>
                  <a:pt x="7995759" y="5380162"/>
                  <a:pt x="8074350" y="5467494"/>
                </a:cubicBezTo>
                <a:cubicBezTo>
                  <a:pt x="8100615" y="5496680"/>
                  <a:pt x="8147507" y="5499149"/>
                  <a:pt x="8177317" y="5524703"/>
                </a:cubicBezTo>
                <a:cubicBezTo>
                  <a:pt x="8228544" y="5568616"/>
                  <a:pt x="8266006" y="5626643"/>
                  <a:pt x="8314606" y="5673448"/>
                </a:cubicBezTo>
                <a:cubicBezTo>
                  <a:pt x="8369132" y="5725960"/>
                  <a:pt x="8432690" y="5768662"/>
                  <a:pt x="8486216" y="5822193"/>
                </a:cubicBezTo>
                <a:cubicBezTo>
                  <a:pt x="8555105" y="5891090"/>
                  <a:pt x="8634137" y="6005581"/>
                  <a:pt x="8692150" y="6085357"/>
                </a:cubicBezTo>
                <a:cubicBezTo>
                  <a:pt x="8644192" y="6109338"/>
                  <a:pt x="8642746" y="6111645"/>
                  <a:pt x="8589183" y="6131125"/>
                </a:cubicBezTo>
                <a:cubicBezTo>
                  <a:pt x="8566516" y="6139368"/>
                  <a:pt x="8541141" y="6141467"/>
                  <a:pt x="8520539" y="6154009"/>
                </a:cubicBezTo>
                <a:cubicBezTo>
                  <a:pt x="8448086" y="6198115"/>
                  <a:pt x="8319164" y="6310084"/>
                  <a:pt x="8223080" y="6348521"/>
                </a:cubicBezTo>
                <a:cubicBezTo>
                  <a:pt x="8201542" y="6357137"/>
                  <a:pt x="8177317" y="6356149"/>
                  <a:pt x="8154435" y="6359963"/>
                </a:cubicBezTo>
                <a:cubicBezTo>
                  <a:pt x="8150622" y="6375219"/>
                  <a:pt x="8131876" y="6394611"/>
                  <a:pt x="8142995" y="6405731"/>
                </a:cubicBezTo>
                <a:cubicBezTo>
                  <a:pt x="8162626" y="6425364"/>
                  <a:pt x="8195624" y="6424496"/>
                  <a:pt x="8223080" y="6428615"/>
                </a:cubicBezTo>
                <a:cubicBezTo>
                  <a:pt x="8272253" y="6435992"/>
                  <a:pt x="8322233" y="6436243"/>
                  <a:pt x="8371809" y="6440057"/>
                </a:cubicBezTo>
                <a:lnTo>
                  <a:pt x="8600624" y="6485824"/>
                </a:lnTo>
                <a:cubicBezTo>
                  <a:pt x="8612408" y="6488386"/>
                  <a:pt x="8624605" y="6503471"/>
                  <a:pt x="8634946" y="6497266"/>
                </a:cubicBezTo>
                <a:cubicBezTo>
                  <a:pt x="8649571" y="6488490"/>
                  <a:pt x="8650200" y="6466755"/>
                  <a:pt x="8657827" y="6451499"/>
                </a:cubicBezTo>
                <a:cubicBezTo>
                  <a:pt x="8596810" y="6329452"/>
                  <a:pt x="8538614" y="6205953"/>
                  <a:pt x="8474776" y="6085357"/>
                </a:cubicBezTo>
                <a:cubicBezTo>
                  <a:pt x="8469729" y="6075823"/>
                  <a:pt x="8442246" y="6067298"/>
                  <a:pt x="8451894" y="6062473"/>
                </a:cubicBezTo>
                <a:cubicBezTo>
                  <a:pt x="8465958" y="6055440"/>
                  <a:pt x="8482116" y="6071524"/>
                  <a:pt x="8497657" y="6073915"/>
                </a:cubicBezTo>
                <a:cubicBezTo>
                  <a:pt x="8531789" y="6079167"/>
                  <a:pt x="8566302" y="6081543"/>
                  <a:pt x="8600624" y="6085357"/>
                </a:cubicBezTo>
                <a:cubicBezTo>
                  <a:pt x="8615878" y="6081543"/>
                  <a:pt x="8631268" y="6078235"/>
                  <a:pt x="8646387" y="6073915"/>
                </a:cubicBezTo>
                <a:cubicBezTo>
                  <a:pt x="8804546" y="6028722"/>
                  <a:pt x="8722456" y="5977074"/>
                  <a:pt x="8634946" y="5662006"/>
                </a:cubicBezTo>
                <a:cubicBezTo>
                  <a:pt x="8628738" y="5639655"/>
                  <a:pt x="8589048" y="5655114"/>
                  <a:pt x="8566302" y="5650564"/>
                </a:cubicBezTo>
                <a:cubicBezTo>
                  <a:pt x="8550884" y="5647480"/>
                  <a:pt x="8535793" y="5642936"/>
                  <a:pt x="8520539" y="5639122"/>
                </a:cubicBezTo>
                <a:cubicBezTo>
                  <a:pt x="8541867" y="5475593"/>
                  <a:pt x="8584529" y="5300851"/>
                  <a:pt x="8531979" y="5135678"/>
                </a:cubicBezTo>
                <a:cubicBezTo>
                  <a:pt x="8526084" y="5117148"/>
                  <a:pt x="8493142" y="5130625"/>
                  <a:pt x="8474776" y="5124236"/>
                </a:cubicBezTo>
                <a:cubicBezTo>
                  <a:pt x="8405211" y="5100037"/>
                  <a:pt x="8339844" y="5063731"/>
                  <a:pt x="8268843" y="5044143"/>
                </a:cubicBezTo>
                <a:cubicBezTo>
                  <a:pt x="8228238" y="5032940"/>
                  <a:pt x="8184840" y="5037530"/>
                  <a:pt x="8142995" y="5032701"/>
                </a:cubicBezTo>
                <a:cubicBezTo>
                  <a:pt x="8085665" y="5026085"/>
                  <a:pt x="8028588" y="5017445"/>
                  <a:pt x="7971384" y="5009817"/>
                </a:cubicBezTo>
                <a:cubicBezTo>
                  <a:pt x="7925384" y="4910141"/>
                  <a:pt x="7870308" y="4875809"/>
                  <a:pt x="7925621" y="4780979"/>
                </a:cubicBezTo>
                <a:cubicBezTo>
                  <a:pt x="7939208" y="4757684"/>
                  <a:pt x="7963757" y="4742839"/>
                  <a:pt x="7982825" y="4723769"/>
                </a:cubicBezTo>
                <a:cubicBezTo>
                  <a:pt x="7986638" y="4704699"/>
                  <a:pt x="7999174" y="4685377"/>
                  <a:pt x="7994265" y="4666559"/>
                </a:cubicBezTo>
                <a:cubicBezTo>
                  <a:pt x="7947226" y="4486227"/>
                  <a:pt x="7917132" y="4444539"/>
                  <a:pt x="7788332" y="4323302"/>
                </a:cubicBezTo>
                <a:cubicBezTo>
                  <a:pt x="7768307" y="4304453"/>
                  <a:pt x="7744723" y="4288915"/>
                  <a:pt x="7719688" y="4277534"/>
                </a:cubicBezTo>
                <a:cubicBezTo>
                  <a:pt x="7701986" y="4269487"/>
                  <a:pt x="7681552" y="4269906"/>
                  <a:pt x="7662484" y="4266092"/>
                </a:cubicBezTo>
                <a:cubicBezTo>
                  <a:pt x="7639603" y="4277534"/>
                  <a:pt x="7611929" y="4282327"/>
                  <a:pt x="7593840" y="4300418"/>
                </a:cubicBezTo>
                <a:cubicBezTo>
                  <a:pt x="7549295" y="4344968"/>
                  <a:pt x="7579557" y="4460819"/>
                  <a:pt x="7582399" y="4494931"/>
                </a:cubicBezTo>
                <a:cubicBezTo>
                  <a:pt x="7696043" y="4449468"/>
                  <a:pt x="7707125" y="4452080"/>
                  <a:pt x="7811214" y="4380511"/>
                </a:cubicBezTo>
                <a:cubicBezTo>
                  <a:pt x="7835758" y="4363635"/>
                  <a:pt x="7856347" y="4341590"/>
                  <a:pt x="7879858" y="4323302"/>
                </a:cubicBezTo>
                <a:cubicBezTo>
                  <a:pt x="7927571" y="4286188"/>
                  <a:pt x="7906934" y="4309763"/>
                  <a:pt x="7971384" y="4277534"/>
                </a:cubicBezTo>
                <a:cubicBezTo>
                  <a:pt x="7991273" y="4267588"/>
                  <a:pt x="8008267" y="4252240"/>
                  <a:pt x="8028587" y="4243208"/>
                </a:cubicBezTo>
                <a:cubicBezTo>
                  <a:pt x="8042955" y="4236821"/>
                  <a:pt x="8058691" y="4233190"/>
                  <a:pt x="8074350" y="4231766"/>
                </a:cubicBezTo>
                <a:cubicBezTo>
                  <a:pt x="8142818" y="4225541"/>
                  <a:pt x="8211639" y="4224139"/>
                  <a:pt x="8280283" y="4220325"/>
                </a:cubicBezTo>
                <a:cubicBezTo>
                  <a:pt x="8341300" y="4231767"/>
                  <a:pt x="8409536" y="4223672"/>
                  <a:pt x="8463335" y="4254650"/>
                </a:cubicBezTo>
                <a:cubicBezTo>
                  <a:pt x="8540491" y="4299078"/>
                  <a:pt x="8657827" y="4437721"/>
                  <a:pt x="8657827" y="4437721"/>
                </a:cubicBezTo>
                <a:cubicBezTo>
                  <a:pt x="8682928" y="4569515"/>
                  <a:pt x="8689983" y="4664568"/>
                  <a:pt x="8737912" y="4780979"/>
                </a:cubicBezTo>
                <a:cubicBezTo>
                  <a:pt x="8750899" y="4812522"/>
                  <a:pt x="8768421" y="4842002"/>
                  <a:pt x="8783675" y="4872514"/>
                </a:cubicBezTo>
                <a:cubicBezTo>
                  <a:pt x="8795116" y="4979305"/>
                  <a:pt x="8802372" y="5086628"/>
                  <a:pt x="8817997" y="5192888"/>
                </a:cubicBezTo>
                <a:cubicBezTo>
                  <a:pt x="8821506" y="5216753"/>
                  <a:pt x="8817332" y="5256306"/>
                  <a:pt x="8840879" y="5261539"/>
                </a:cubicBezTo>
                <a:cubicBezTo>
                  <a:pt x="8870894" y="5268209"/>
                  <a:pt x="8894269" y="5231027"/>
                  <a:pt x="8920964" y="5215771"/>
                </a:cubicBezTo>
                <a:cubicBezTo>
                  <a:pt x="8924778" y="5177631"/>
                  <a:pt x="8937981" y="5139274"/>
                  <a:pt x="8932405" y="5101352"/>
                </a:cubicBezTo>
                <a:cubicBezTo>
                  <a:pt x="8917666" y="5001117"/>
                  <a:pt x="8862685" y="4764170"/>
                  <a:pt x="8783675" y="4666559"/>
                </a:cubicBezTo>
                <a:cubicBezTo>
                  <a:pt x="8690342" y="4551253"/>
                  <a:pt x="8580986" y="4449751"/>
                  <a:pt x="8474776" y="4346186"/>
                </a:cubicBezTo>
                <a:cubicBezTo>
                  <a:pt x="8382575" y="4256281"/>
                  <a:pt x="8170114" y="4098128"/>
                  <a:pt x="8074350" y="4048696"/>
                </a:cubicBezTo>
                <a:cubicBezTo>
                  <a:pt x="8043664" y="4032856"/>
                  <a:pt x="8005706" y="4041068"/>
                  <a:pt x="7971384" y="4037254"/>
                </a:cubicBezTo>
                <a:cubicBezTo>
                  <a:pt x="7727315" y="3922835"/>
                  <a:pt x="7479703" y="3815687"/>
                  <a:pt x="7239177" y="3693996"/>
                </a:cubicBezTo>
                <a:cubicBezTo>
                  <a:pt x="7155130" y="3651474"/>
                  <a:pt x="7090512" y="3523267"/>
                  <a:pt x="6998922" y="3545251"/>
                </a:cubicBezTo>
                <a:cubicBezTo>
                  <a:pt x="6926913" y="3562535"/>
                  <a:pt x="6966176" y="3689747"/>
                  <a:pt x="6953159" y="3762648"/>
                </a:cubicBezTo>
                <a:cubicBezTo>
                  <a:pt x="6931191" y="3885683"/>
                  <a:pt x="6920214" y="3887131"/>
                  <a:pt x="6964600" y="3842741"/>
                </a:cubicBezTo>
                <a:cubicBezTo>
                  <a:pt x="6945532" y="3774090"/>
                  <a:pt x="6934371" y="3702733"/>
                  <a:pt x="6907396" y="3636787"/>
                </a:cubicBezTo>
                <a:cubicBezTo>
                  <a:pt x="6899228" y="3616819"/>
                  <a:pt x="6883159" y="3592454"/>
                  <a:pt x="6861633" y="3591019"/>
                </a:cubicBezTo>
                <a:cubicBezTo>
                  <a:pt x="6818248" y="3588126"/>
                  <a:pt x="6777734" y="3613903"/>
                  <a:pt x="6735785" y="3625345"/>
                </a:cubicBezTo>
                <a:cubicBezTo>
                  <a:pt x="6709856" y="3657760"/>
                  <a:pt x="6654460" y="3711918"/>
                  <a:pt x="6667141" y="3762648"/>
                </a:cubicBezTo>
                <a:cubicBezTo>
                  <a:pt x="6670954" y="3777903"/>
                  <a:pt x="6697650" y="3770276"/>
                  <a:pt x="6712904" y="3774090"/>
                </a:cubicBezTo>
                <a:cubicBezTo>
                  <a:pt x="6816953" y="3670030"/>
                  <a:pt x="6781637" y="3730301"/>
                  <a:pt x="6712904" y="3465158"/>
                </a:cubicBezTo>
                <a:cubicBezTo>
                  <a:pt x="6708119" y="3446699"/>
                  <a:pt x="6690789" y="3434040"/>
                  <a:pt x="6678582" y="3419390"/>
                </a:cubicBezTo>
                <a:cubicBezTo>
                  <a:pt x="6671677" y="3411103"/>
                  <a:pt x="6666032" y="3399606"/>
                  <a:pt x="6655700" y="3396506"/>
                </a:cubicBezTo>
                <a:cubicBezTo>
                  <a:pt x="6626251" y="3387670"/>
                  <a:pt x="6594683" y="3388878"/>
                  <a:pt x="6564175" y="3385064"/>
                </a:cubicBezTo>
                <a:cubicBezTo>
                  <a:pt x="6544286" y="3375119"/>
                  <a:pt x="6498138" y="3347907"/>
                  <a:pt x="6472649" y="3350739"/>
                </a:cubicBezTo>
                <a:cubicBezTo>
                  <a:pt x="6452237" y="3353007"/>
                  <a:pt x="6434513" y="3365995"/>
                  <a:pt x="6415445" y="3373623"/>
                </a:cubicBezTo>
                <a:cubicBezTo>
                  <a:pt x="6388750" y="3404135"/>
                  <a:pt x="6324224" y="3426176"/>
                  <a:pt x="6335360" y="3465158"/>
                </a:cubicBezTo>
                <a:cubicBezTo>
                  <a:pt x="6343185" y="3492547"/>
                  <a:pt x="6455292" y="3600715"/>
                  <a:pt x="6518412" y="3636787"/>
                </a:cubicBezTo>
                <a:cubicBezTo>
                  <a:pt x="6533220" y="3645249"/>
                  <a:pt x="6548921" y="3652043"/>
                  <a:pt x="6564175" y="3659671"/>
                </a:cubicBezTo>
                <a:lnTo>
                  <a:pt x="6735785" y="3648229"/>
                </a:lnTo>
                <a:cubicBezTo>
                  <a:pt x="6837249" y="3609738"/>
                  <a:pt x="6878161" y="3561014"/>
                  <a:pt x="6930278" y="3488042"/>
                </a:cubicBezTo>
                <a:cubicBezTo>
                  <a:pt x="6938270" y="3476852"/>
                  <a:pt x="6945532" y="3465158"/>
                  <a:pt x="6953159" y="3453716"/>
                </a:cubicBezTo>
                <a:cubicBezTo>
                  <a:pt x="7040871" y="3465158"/>
                  <a:pt x="7129218" y="3472491"/>
                  <a:pt x="7216296" y="3488042"/>
                </a:cubicBezTo>
                <a:cubicBezTo>
                  <a:pt x="7236513" y="3491653"/>
                  <a:pt x="7264895" y="3492279"/>
                  <a:pt x="7273500" y="3510926"/>
                </a:cubicBezTo>
                <a:cubicBezTo>
                  <a:pt x="7291152" y="3549176"/>
                  <a:pt x="7281127" y="3594833"/>
                  <a:pt x="7284940" y="3636787"/>
                </a:cubicBezTo>
                <a:cubicBezTo>
                  <a:pt x="7262059" y="3690183"/>
                  <a:pt x="7253917" y="3752710"/>
                  <a:pt x="7216296" y="3796974"/>
                </a:cubicBezTo>
                <a:cubicBezTo>
                  <a:pt x="7166153" y="3855972"/>
                  <a:pt x="7090946" y="3867847"/>
                  <a:pt x="7021804" y="3877067"/>
                </a:cubicBezTo>
                <a:cubicBezTo>
                  <a:pt x="6987573" y="3881632"/>
                  <a:pt x="6953159" y="3884695"/>
                  <a:pt x="6918837" y="3888509"/>
                </a:cubicBezTo>
                <a:cubicBezTo>
                  <a:pt x="6785362" y="3877067"/>
                  <a:pt x="6651148" y="3872285"/>
                  <a:pt x="6518412" y="3854183"/>
                </a:cubicBezTo>
                <a:cubicBezTo>
                  <a:pt x="6482565" y="3849294"/>
                  <a:pt x="6448750" y="3833988"/>
                  <a:pt x="6415445" y="3819857"/>
                </a:cubicBezTo>
                <a:cubicBezTo>
                  <a:pt x="6322760" y="3780532"/>
                  <a:pt x="6233162" y="3734231"/>
                  <a:pt x="6140868" y="3693996"/>
                </a:cubicBezTo>
                <a:cubicBezTo>
                  <a:pt x="6084390" y="3669375"/>
                  <a:pt x="6026039" y="3649256"/>
                  <a:pt x="5969257" y="3625345"/>
                </a:cubicBezTo>
                <a:cubicBezTo>
                  <a:pt x="5895869" y="3594442"/>
                  <a:pt x="5948233" y="3603940"/>
                  <a:pt x="5854850" y="3579577"/>
                </a:cubicBezTo>
                <a:cubicBezTo>
                  <a:pt x="5521698" y="3492660"/>
                  <a:pt x="5677709" y="3539594"/>
                  <a:pt x="5385780" y="3442274"/>
                </a:cubicBezTo>
                <a:cubicBezTo>
                  <a:pt x="5357825" y="3554105"/>
                  <a:pt x="5354925" y="3518328"/>
                  <a:pt x="5500187" y="3682554"/>
                </a:cubicBezTo>
                <a:cubicBezTo>
                  <a:pt x="5502402" y="3685058"/>
                  <a:pt x="5647844" y="3800341"/>
                  <a:pt x="5694679" y="3819857"/>
                </a:cubicBezTo>
                <a:cubicBezTo>
                  <a:pt x="5748246" y="3842179"/>
                  <a:pt x="5851132" y="3856628"/>
                  <a:pt x="5900612" y="3865625"/>
                </a:cubicBezTo>
                <a:cubicBezTo>
                  <a:pt x="5939087" y="3850233"/>
                  <a:pt x="6102630" y="3805321"/>
                  <a:pt x="6140868" y="3739764"/>
                </a:cubicBezTo>
                <a:cubicBezTo>
                  <a:pt x="6154456" y="3716468"/>
                  <a:pt x="6148495" y="3686369"/>
                  <a:pt x="6152308" y="3659671"/>
                </a:cubicBezTo>
                <a:cubicBezTo>
                  <a:pt x="6148495" y="3617717"/>
                  <a:pt x="6149694" y="3575001"/>
                  <a:pt x="6140868" y="3533809"/>
                </a:cubicBezTo>
                <a:cubicBezTo>
                  <a:pt x="6137987" y="3520363"/>
                  <a:pt x="6131702" y="3500464"/>
                  <a:pt x="6117986" y="3499484"/>
                </a:cubicBezTo>
                <a:cubicBezTo>
                  <a:pt x="6071710" y="3496178"/>
                  <a:pt x="6026461" y="3514740"/>
                  <a:pt x="5980698" y="3522368"/>
                </a:cubicBezTo>
                <a:cubicBezTo>
                  <a:pt x="5965444" y="3529996"/>
                  <a:pt x="5949743" y="3536789"/>
                  <a:pt x="5934935" y="3545251"/>
                </a:cubicBezTo>
                <a:cubicBezTo>
                  <a:pt x="5922996" y="3552074"/>
                  <a:pt x="5914131" y="3570650"/>
                  <a:pt x="5900612" y="3568135"/>
                </a:cubicBezTo>
                <a:cubicBezTo>
                  <a:pt x="5522165" y="3497719"/>
                  <a:pt x="5537436" y="3494200"/>
                  <a:pt x="5282813" y="3385064"/>
                </a:cubicBezTo>
                <a:cubicBezTo>
                  <a:pt x="5271372" y="3388878"/>
                  <a:pt x="5258010" y="3389102"/>
                  <a:pt x="5248491" y="3396506"/>
                </a:cubicBezTo>
                <a:cubicBezTo>
                  <a:pt x="5177527" y="3451706"/>
                  <a:pt x="5181850" y="3461151"/>
                  <a:pt x="5145525" y="3533809"/>
                </a:cubicBezTo>
                <a:cubicBezTo>
                  <a:pt x="5129428" y="3509662"/>
                  <a:pt x="5118252" y="3476220"/>
                  <a:pt x="5076880" y="3488042"/>
                </a:cubicBezTo>
                <a:cubicBezTo>
                  <a:pt x="5061322" y="3492488"/>
                  <a:pt x="5057344" y="3515796"/>
                  <a:pt x="5042558" y="3522368"/>
                </a:cubicBezTo>
                <a:cubicBezTo>
                  <a:pt x="5021361" y="3531790"/>
                  <a:pt x="4996795" y="3529995"/>
                  <a:pt x="4973914" y="3533809"/>
                </a:cubicBezTo>
                <a:cubicBezTo>
                  <a:pt x="4817557" y="3457530"/>
                  <a:pt x="4582641" y="3149364"/>
                  <a:pt x="4504844" y="3304971"/>
                </a:cubicBezTo>
                <a:cubicBezTo>
                  <a:pt x="4497217" y="3320227"/>
                  <a:pt x="4495064" y="3339819"/>
                  <a:pt x="4481962" y="3350739"/>
                </a:cubicBezTo>
                <a:cubicBezTo>
                  <a:pt x="4469883" y="3360806"/>
                  <a:pt x="4451454" y="3358367"/>
                  <a:pt x="4436200" y="3362181"/>
                </a:cubicBezTo>
                <a:cubicBezTo>
                  <a:pt x="4363742" y="3354553"/>
                  <a:pt x="4291609" y="3342606"/>
                  <a:pt x="4218826" y="3339297"/>
                </a:cubicBezTo>
                <a:cubicBezTo>
                  <a:pt x="4162620" y="3336742"/>
                  <a:pt x="4201797" y="3367857"/>
                  <a:pt x="4150181" y="3385064"/>
                </a:cubicBezTo>
                <a:cubicBezTo>
                  <a:pt x="4117420" y="3395985"/>
                  <a:pt x="4081537" y="3392692"/>
                  <a:pt x="4047215" y="3396506"/>
                </a:cubicBezTo>
                <a:cubicBezTo>
                  <a:pt x="4094485" y="3514696"/>
                  <a:pt x="4060410" y="3455119"/>
                  <a:pt x="4230267" y="3591019"/>
                </a:cubicBezTo>
                <a:cubicBezTo>
                  <a:pt x="4289825" y="3638670"/>
                  <a:pt x="4349076" y="3687203"/>
                  <a:pt x="4413318" y="3728322"/>
                </a:cubicBezTo>
                <a:cubicBezTo>
                  <a:pt x="4448813" y="3751041"/>
                  <a:pt x="4645290" y="3823712"/>
                  <a:pt x="4665014" y="3831299"/>
                </a:cubicBezTo>
                <a:cubicBezTo>
                  <a:pt x="4726031" y="3819857"/>
                  <a:pt x="4789814" y="3818438"/>
                  <a:pt x="4848066" y="3796974"/>
                </a:cubicBezTo>
                <a:cubicBezTo>
                  <a:pt x="4865959" y="3790381"/>
                  <a:pt x="4885523" y="3770016"/>
                  <a:pt x="4882388" y="3751206"/>
                </a:cubicBezTo>
                <a:cubicBezTo>
                  <a:pt x="4869103" y="3671490"/>
                  <a:pt x="4837045" y="3595335"/>
                  <a:pt x="4802303" y="3522368"/>
                </a:cubicBezTo>
                <a:cubicBezTo>
                  <a:pt x="4797119" y="3511480"/>
                  <a:pt x="4779065" y="3515677"/>
                  <a:pt x="4767981" y="3510926"/>
                </a:cubicBezTo>
                <a:cubicBezTo>
                  <a:pt x="4752305" y="3504207"/>
                  <a:pt x="4737472" y="3495670"/>
                  <a:pt x="4722218" y="3488042"/>
                </a:cubicBezTo>
                <a:cubicBezTo>
                  <a:pt x="4630440" y="3641020"/>
                  <a:pt x="4658857" y="3551091"/>
                  <a:pt x="4951032" y="3774090"/>
                </a:cubicBezTo>
                <a:cubicBezTo>
                  <a:pt x="5200235" y="3964291"/>
                  <a:pt x="5530516" y="3966067"/>
                  <a:pt x="4493403" y="3739764"/>
                </a:cubicBezTo>
                <a:cubicBezTo>
                  <a:pt x="4382809" y="3678740"/>
                  <a:pt x="4280984" y="3598015"/>
                  <a:pt x="4161622" y="3556693"/>
                </a:cubicBezTo>
                <a:cubicBezTo>
                  <a:pt x="4134174" y="3547191"/>
                  <a:pt x="4179063" y="3613150"/>
                  <a:pt x="4195944" y="3636787"/>
                </a:cubicBezTo>
                <a:cubicBezTo>
                  <a:pt x="4217887" y="3667510"/>
                  <a:pt x="4239317" y="3708068"/>
                  <a:pt x="4276029" y="3716880"/>
                </a:cubicBezTo>
                <a:cubicBezTo>
                  <a:pt x="4436559" y="3755411"/>
                  <a:pt x="4603997" y="3755020"/>
                  <a:pt x="4767981" y="3774090"/>
                </a:cubicBezTo>
                <a:cubicBezTo>
                  <a:pt x="4878575" y="3755020"/>
                  <a:pt x="4995254" y="3757779"/>
                  <a:pt x="5099762" y="3716880"/>
                </a:cubicBezTo>
                <a:cubicBezTo>
                  <a:pt x="5455851" y="3577526"/>
                  <a:pt x="5171641" y="3330096"/>
                  <a:pt x="5488746" y="3945719"/>
                </a:cubicBezTo>
                <a:cubicBezTo>
                  <a:pt x="5477305" y="3987673"/>
                  <a:pt x="5476333" y="4034017"/>
                  <a:pt x="5454424" y="4071580"/>
                </a:cubicBezTo>
                <a:cubicBezTo>
                  <a:pt x="5446502" y="4085162"/>
                  <a:pt x="5424327" y="4084365"/>
                  <a:pt x="5408661" y="4083022"/>
                </a:cubicBezTo>
                <a:cubicBezTo>
                  <a:pt x="5289896" y="4072841"/>
                  <a:pt x="5172220" y="4052510"/>
                  <a:pt x="5053999" y="4037254"/>
                </a:cubicBezTo>
                <a:cubicBezTo>
                  <a:pt x="4973914" y="4002928"/>
                  <a:pt x="4892951" y="3970584"/>
                  <a:pt x="4813744" y="3934277"/>
                </a:cubicBezTo>
                <a:cubicBezTo>
                  <a:pt x="4513543" y="3796670"/>
                  <a:pt x="4591948" y="3850867"/>
                  <a:pt x="4459081" y="3751206"/>
                </a:cubicBezTo>
                <a:cubicBezTo>
                  <a:pt x="4379026" y="3617767"/>
                  <a:pt x="4411066" y="3645315"/>
                  <a:pt x="4287470" y="3545251"/>
                </a:cubicBezTo>
                <a:cubicBezTo>
                  <a:pt x="4243009" y="3509255"/>
                  <a:pt x="4204653" y="3459748"/>
                  <a:pt x="4150181" y="3442274"/>
                </a:cubicBezTo>
                <a:cubicBezTo>
                  <a:pt x="3998489" y="3393613"/>
                  <a:pt x="3834662" y="3393172"/>
                  <a:pt x="3681112" y="3350739"/>
                </a:cubicBezTo>
                <a:cubicBezTo>
                  <a:pt x="3543869" y="3312813"/>
                  <a:pt x="3414161" y="3251576"/>
                  <a:pt x="3280686" y="3201994"/>
                </a:cubicBezTo>
                <a:cubicBezTo>
                  <a:pt x="3273059" y="3221064"/>
                  <a:pt x="3255258" y="3238823"/>
                  <a:pt x="3257805" y="3259203"/>
                </a:cubicBezTo>
                <a:cubicBezTo>
                  <a:pt x="3263342" y="3303499"/>
                  <a:pt x="3286400" y="3343856"/>
                  <a:pt x="3303568" y="3385064"/>
                </a:cubicBezTo>
                <a:cubicBezTo>
                  <a:pt x="3305642" y="3390043"/>
                  <a:pt x="3315008" y="3396506"/>
                  <a:pt x="3315008" y="3396506"/>
                </a:cubicBezTo>
                <a:cubicBezTo>
                  <a:pt x="3276872" y="3411762"/>
                  <a:pt x="3236765" y="3422799"/>
                  <a:pt x="3200601" y="3442274"/>
                </a:cubicBezTo>
                <a:cubicBezTo>
                  <a:pt x="3186355" y="3449946"/>
                  <a:pt x="3178564" y="3466069"/>
                  <a:pt x="3166279" y="3476600"/>
                </a:cubicBezTo>
                <a:cubicBezTo>
                  <a:pt x="3151802" y="3489011"/>
                  <a:pt x="3135770" y="3499484"/>
                  <a:pt x="3120516" y="3510926"/>
                </a:cubicBezTo>
                <a:cubicBezTo>
                  <a:pt x="3109075" y="3568135"/>
                  <a:pt x="3080913" y="3624451"/>
                  <a:pt x="3086194" y="3682554"/>
                </a:cubicBezTo>
                <a:cubicBezTo>
                  <a:pt x="3115769" y="4007919"/>
                  <a:pt x="3263877" y="3917207"/>
                  <a:pt x="3589586" y="4002928"/>
                </a:cubicBezTo>
                <a:cubicBezTo>
                  <a:pt x="3681112" y="3987672"/>
                  <a:pt x="3792466" y="4016060"/>
                  <a:pt x="3864163" y="3957160"/>
                </a:cubicBezTo>
                <a:cubicBezTo>
                  <a:pt x="3921384" y="3910152"/>
                  <a:pt x="3919842" y="3813151"/>
                  <a:pt x="3909926" y="3739764"/>
                </a:cubicBezTo>
                <a:cubicBezTo>
                  <a:pt x="3887304" y="3572339"/>
                  <a:pt x="3828803" y="3549413"/>
                  <a:pt x="3726875" y="3476600"/>
                </a:cubicBezTo>
                <a:cubicBezTo>
                  <a:pt x="3711621" y="3480414"/>
                  <a:pt x="3692977" y="3477724"/>
                  <a:pt x="3681112" y="3488042"/>
                </a:cubicBezTo>
                <a:cubicBezTo>
                  <a:pt x="3603786" y="3555289"/>
                  <a:pt x="3463738" y="3705438"/>
                  <a:pt x="3463738" y="3705438"/>
                </a:cubicBezTo>
                <a:cubicBezTo>
                  <a:pt x="3475179" y="3739764"/>
                  <a:pt x="3501660" y="3772412"/>
                  <a:pt x="3498060" y="3808415"/>
                </a:cubicBezTo>
                <a:cubicBezTo>
                  <a:pt x="3496496" y="3824061"/>
                  <a:pt x="3467646" y="3816446"/>
                  <a:pt x="3452297" y="3819857"/>
                </a:cubicBezTo>
                <a:cubicBezTo>
                  <a:pt x="3433315" y="3824076"/>
                  <a:pt x="3414162" y="3827485"/>
                  <a:pt x="3395094" y="3831299"/>
                </a:cubicBezTo>
                <a:lnTo>
                  <a:pt x="2914583" y="3705438"/>
                </a:lnTo>
                <a:cubicBezTo>
                  <a:pt x="2807671" y="3678139"/>
                  <a:pt x="2906663" y="3713712"/>
                  <a:pt x="2800176" y="3671112"/>
                </a:cubicBezTo>
                <a:cubicBezTo>
                  <a:pt x="2759460" y="3636209"/>
                  <a:pt x="2688728" y="3571488"/>
                  <a:pt x="2640006" y="3545251"/>
                </a:cubicBezTo>
                <a:cubicBezTo>
                  <a:pt x="2618770" y="3533815"/>
                  <a:pt x="2594243" y="3529996"/>
                  <a:pt x="2571361" y="3522368"/>
                </a:cubicBezTo>
                <a:cubicBezTo>
                  <a:pt x="2544666" y="3571949"/>
                  <a:pt x="2514144" y="3619653"/>
                  <a:pt x="2491276" y="3671112"/>
                </a:cubicBezTo>
                <a:cubicBezTo>
                  <a:pt x="2483378" y="3688884"/>
                  <a:pt x="2473686" y="3709872"/>
                  <a:pt x="2479835" y="3728322"/>
                </a:cubicBezTo>
                <a:cubicBezTo>
                  <a:pt x="2483648" y="3739763"/>
                  <a:pt x="2502717" y="3735950"/>
                  <a:pt x="2514158" y="3739764"/>
                </a:cubicBezTo>
                <a:cubicBezTo>
                  <a:pt x="2393369" y="3654492"/>
                  <a:pt x="2323087" y="3568135"/>
                  <a:pt x="2170936" y="3568135"/>
                </a:cubicBezTo>
                <a:cubicBezTo>
                  <a:pt x="2158875" y="3568135"/>
                  <a:pt x="2163309" y="3591019"/>
                  <a:pt x="2159495" y="3602461"/>
                </a:cubicBezTo>
                <a:cubicBezTo>
                  <a:pt x="2167122" y="3617717"/>
                  <a:pt x="2188711" y="3664066"/>
                  <a:pt x="2182377" y="3648229"/>
                </a:cubicBezTo>
                <a:cubicBezTo>
                  <a:pt x="2168428" y="3613352"/>
                  <a:pt x="2160660" y="3574109"/>
                  <a:pt x="2136614" y="3545251"/>
                </a:cubicBezTo>
                <a:cubicBezTo>
                  <a:pt x="2128893" y="3535985"/>
                  <a:pt x="2128987" y="3568135"/>
                  <a:pt x="2125173" y="3579577"/>
                </a:cubicBezTo>
                <a:cubicBezTo>
                  <a:pt x="2013223" y="3467615"/>
                  <a:pt x="1970106" y="3397314"/>
                  <a:pt x="1827714" y="3339297"/>
                </a:cubicBezTo>
                <a:cubicBezTo>
                  <a:pt x="1772887" y="3316958"/>
                  <a:pt x="1713307" y="3308785"/>
                  <a:pt x="1656103" y="3293529"/>
                </a:cubicBezTo>
                <a:cubicBezTo>
                  <a:pt x="1655757" y="3294221"/>
                  <a:pt x="1601827" y="3377275"/>
                  <a:pt x="1644662" y="3385064"/>
                </a:cubicBezTo>
                <a:cubicBezTo>
                  <a:pt x="1682926" y="3392022"/>
                  <a:pt x="1720934" y="3369809"/>
                  <a:pt x="1759070" y="3362181"/>
                </a:cubicBezTo>
                <a:cubicBezTo>
                  <a:pt x="1762883" y="3308785"/>
                  <a:pt x="1787437" y="3252779"/>
                  <a:pt x="1770510" y="3201994"/>
                </a:cubicBezTo>
                <a:cubicBezTo>
                  <a:pt x="1747941" y="3134279"/>
                  <a:pt x="1581830" y="2943516"/>
                  <a:pt x="1530255" y="2881620"/>
                </a:cubicBezTo>
                <a:cubicBezTo>
                  <a:pt x="1488306" y="2889248"/>
                  <a:pt x="1443119" y="2886635"/>
                  <a:pt x="1404407" y="2904504"/>
                </a:cubicBezTo>
                <a:cubicBezTo>
                  <a:pt x="1388921" y="2911652"/>
                  <a:pt x="1383830" y="2933372"/>
                  <a:pt x="1381526" y="2950272"/>
                </a:cubicBezTo>
                <a:cubicBezTo>
                  <a:pt x="1372237" y="3018399"/>
                  <a:pt x="1373899" y="3087575"/>
                  <a:pt x="1370085" y="3156226"/>
                </a:cubicBezTo>
                <a:cubicBezTo>
                  <a:pt x="1408221" y="3247761"/>
                  <a:pt x="1423485" y="3352658"/>
                  <a:pt x="1484492" y="3430832"/>
                </a:cubicBezTo>
                <a:cubicBezTo>
                  <a:pt x="1557287" y="3524110"/>
                  <a:pt x="1768658" y="3655463"/>
                  <a:pt x="1896358" y="3705438"/>
                </a:cubicBezTo>
                <a:cubicBezTo>
                  <a:pt x="1929100" y="3718251"/>
                  <a:pt x="1965003" y="3720694"/>
                  <a:pt x="1999325" y="3728322"/>
                </a:cubicBezTo>
                <a:cubicBezTo>
                  <a:pt x="2006952" y="3739764"/>
                  <a:pt x="2030648" y="3751793"/>
                  <a:pt x="2022206" y="3762648"/>
                </a:cubicBezTo>
                <a:cubicBezTo>
                  <a:pt x="1996882" y="3795211"/>
                  <a:pt x="1957214" y="3815187"/>
                  <a:pt x="1919240" y="3831299"/>
                </a:cubicBezTo>
                <a:cubicBezTo>
                  <a:pt x="1830426" y="3868982"/>
                  <a:pt x="1644662" y="3922835"/>
                  <a:pt x="1644662" y="3922835"/>
                </a:cubicBezTo>
                <a:cubicBezTo>
                  <a:pt x="1629408" y="3938091"/>
                  <a:pt x="1608947" y="3949511"/>
                  <a:pt x="1598900" y="3968602"/>
                </a:cubicBezTo>
                <a:cubicBezTo>
                  <a:pt x="1536050" y="4088029"/>
                  <a:pt x="1532861" y="4128504"/>
                  <a:pt x="1507374" y="4243208"/>
                </a:cubicBezTo>
                <a:cubicBezTo>
                  <a:pt x="1515001" y="4273720"/>
                  <a:pt x="1511976" y="4309150"/>
                  <a:pt x="1530255" y="4334744"/>
                </a:cubicBezTo>
                <a:cubicBezTo>
                  <a:pt x="1537264" y="4344558"/>
                  <a:pt x="1557044" y="4332719"/>
                  <a:pt x="1564577" y="4323302"/>
                </a:cubicBezTo>
                <a:cubicBezTo>
                  <a:pt x="1574400" y="4311022"/>
                  <a:pt x="1572204" y="4292790"/>
                  <a:pt x="1576018" y="4277534"/>
                </a:cubicBezTo>
                <a:cubicBezTo>
                  <a:pt x="1469238" y="4250836"/>
                  <a:pt x="1364639" y="4213008"/>
                  <a:pt x="1255678" y="4197441"/>
                </a:cubicBezTo>
                <a:cubicBezTo>
                  <a:pt x="1098716" y="4175016"/>
                  <a:pt x="1208642" y="4323005"/>
                  <a:pt x="1244237" y="4380511"/>
                </a:cubicBezTo>
                <a:cubicBezTo>
                  <a:pt x="1287739" y="4450791"/>
                  <a:pt x="1421947" y="4528683"/>
                  <a:pt x="1484492" y="4552140"/>
                </a:cubicBezTo>
                <a:cubicBezTo>
                  <a:pt x="1520378" y="4565598"/>
                  <a:pt x="1560764" y="4559768"/>
                  <a:pt x="1598900" y="4563582"/>
                </a:cubicBezTo>
                <a:cubicBezTo>
                  <a:pt x="1686612" y="4552140"/>
                  <a:pt x="1776645" y="4552337"/>
                  <a:pt x="1862036" y="4529256"/>
                </a:cubicBezTo>
                <a:cubicBezTo>
                  <a:pt x="1983203" y="4496505"/>
                  <a:pt x="2055445" y="4421964"/>
                  <a:pt x="2148054" y="4346186"/>
                </a:cubicBezTo>
                <a:cubicBezTo>
                  <a:pt x="2144241" y="4281348"/>
                  <a:pt x="2159170" y="4212580"/>
                  <a:pt x="2136614" y="4151673"/>
                </a:cubicBezTo>
                <a:cubicBezTo>
                  <a:pt x="2088341" y="4021323"/>
                  <a:pt x="2063440" y="4051000"/>
                  <a:pt x="1987884" y="4025812"/>
                </a:cubicBezTo>
                <a:cubicBezTo>
                  <a:pt x="1843859" y="3977798"/>
                  <a:pt x="1948774" y="4001970"/>
                  <a:pt x="1839155" y="3980044"/>
                </a:cubicBezTo>
                <a:cubicBezTo>
                  <a:pt x="1827714" y="3972416"/>
                  <a:pt x="1818316" y="3954463"/>
                  <a:pt x="1804833" y="3957160"/>
                </a:cubicBezTo>
                <a:cubicBezTo>
                  <a:pt x="1791349" y="3959857"/>
                  <a:pt x="1786576" y="3978536"/>
                  <a:pt x="1781951" y="3991486"/>
                </a:cubicBezTo>
                <a:cubicBezTo>
                  <a:pt x="1767326" y="4032439"/>
                  <a:pt x="1759070" y="4075393"/>
                  <a:pt x="1747629" y="4117347"/>
                </a:cubicBezTo>
                <a:cubicBezTo>
                  <a:pt x="1831528" y="4124975"/>
                  <a:pt x="1920353" y="4169567"/>
                  <a:pt x="1999325" y="4140231"/>
                </a:cubicBezTo>
                <a:cubicBezTo>
                  <a:pt x="2162485" y="4079622"/>
                  <a:pt x="2170277" y="3953736"/>
                  <a:pt x="2125173" y="3831299"/>
                </a:cubicBezTo>
                <a:cubicBezTo>
                  <a:pt x="2113832" y="3800514"/>
                  <a:pt x="2087037" y="3777904"/>
                  <a:pt x="2067969" y="3751206"/>
                </a:cubicBezTo>
                <a:cubicBezTo>
                  <a:pt x="2121359" y="3747392"/>
                  <a:pt x="2175935" y="3727943"/>
                  <a:pt x="2228140" y="3739764"/>
                </a:cubicBezTo>
                <a:cubicBezTo>
                  <a:pt x="2381045" y="3774388"/>
                  <a:pt x="2525074" y="3840529"/>
                  <a:pt x="2674328" y="3888509"/>
                </a:cubicBezTo>
                <a:cubicBezTo>
                  <a:pt x="2738663" y="3909190"/>
                  <a:pt x="2803989" y="3926649"/>
                  <a:pt x="2868820" y="3945719"/>
                </a:cubicBezTo>
                <a:cubicBezTo>
                  <a:pt x="2903142" y="3934277"/>
                  <a:pt x="2942845" y="3933102"/>
                  <a:pt x="2971787" y="3911393"/>
                </a:cubicBezTo>
                <a:cubicBezTo>
                  <a:pt x="3032898" y="3865555"/>
                  <a:pt x="2972031" y="3828377"/>
                  <a:pt x="3051872" y="3808415"/>
                </a:cubicBezTo>
                <a:cubicBezTo>
                  <a:pt x="3116420" y="3792277"/>
                  <a:pt x="3309332" y="3779808"/>
                  <a:pt x="3383653" y="3774090"/>
                </a:cubicBezTo>
                <a:cubicBezTo>
                  <a:pt x="3500906" y="3852268"/>
                  <a:pt x="3427545" y="3789603"/>
                  <a:pt x="3143398" y="3911393"/>
                </a:cubicBezTo>
                <a:cubicBezTo>
                  <a:pt x="3056045" y="3948834"/>
                  <a:pt x="3142142" y="3927918"/>
                  <a:pt x="3017550" y="3945719"/>
                </a:cubicBezTo>
                <a:cubicBezTo>
                  <a:pt x="2796362" y="3922835"/>
                  <a:pt x="2569348" y="3932451"/>
                  <a:pt x="2353987" y="3877067"/>
                </a:cubicBezTo>
                <a:cubicBezTo>
                  <a:pt x="2291305" y="3860947"/>
                  <a:pt x="2268475" y="3778600"/>
                  <a:pt x="2216699" y="3739764"/>
                </a:cubicBezTo>
                <a:lnTo>
                  <a:pt x="2079410" y="3636787"/>
                </a:lnTo>
                <a:cubicBezTo>
                  <a:pt x="2068322" y="3628655"/>
                  <a:pt x="2057653" y="3619488"/>
                  <a:pt x="2045088" y="3613903"/>
                </a:cubicBezTo>
                <a:cubicBezTo>
                  <a:pt x="1999594" y="3593681"/>
                  <a:pt x="1917619" y="3576162"/>
                  <a:pt x="1873477" y="3568135"/>
                </a:cubicBezTo>
                <a:cubicBezTo>
                  <a:pt x="1527477" y="3505220"/>
                  <a:pt x="1701294" y="3551627"/>
                  <a:pt x="1518815" y="3499484"/>
                </a:cubicBezTo>
                <a:cubicBezTo>
                  <a:pt x="1493379" y="3397730"/>
                  <a:pt x="1406676" y="3168594"/>
                  <a:pt x="1461611" y="3041807"/>
                </a:cubicBezTo>
                <a:cubicBezTo>
                  <a:pt x="1489570" y="2977281"/>
                  <a:pt x="1550468" y="2932607"/>
                  <a:pt x="1598900" y="2881620"/>
                </a:cubicBezTo>
                <a:cubicBezTo>
                  <a:pt x="1675050" y="2801454"/>
                  <a:pt x="1715155" y="2796081"/>
                  <a:pt x="1816273" y="2732875"/>
                </a:cubicBezTo>
                <a:cubicBezTo>
                  <a:pt x="1832443" y="2722768"/>
                  <a:pt x="1846520" y="2709633"/>
                  <a:pt x="1862036" y="2698549"/>
                </a:cubicBezTo>
                <a:cubicBezTo>
                  <a:pt x="1873225" y="2690556"/>
                  <a:pt x="1884917" y="2683294"/>
                  <a:pt x="1896358" y="2675666"/>
                </a:cubicBezTo>
                <a:cubicBezTo>
                  <a:pt x="1820087" y="2603200"/>
                  <a:pt x="1749471" y="2524273"/>
                  <a:pt x="1667544" y="2458269"/>
                </a:cubicBezTo>
                <a:cubicBezTo>
                  <a:pt x="1555155" y="2367724"/>
                  <a:pt x="1418733" y="2312902"/>
                  <a:pt x="1290000" y="2252315"/>
                </a:cubicBezTo>
                <a:cubicBezTo>
                  <a:pt x="1316695" y="2286641"/>
                  <a:pt x="1333905" y="2331170"/>
                  <a:pt x="1370085" y="2355292"/>
                </a:cubicBezTo>
                <a:cubicBezTo>
                  <a:pt x="1386264" y="2366079"/>
                  <a:pt x="1432445" y="2362600"/>
                  <a:pt x="1427289" y="2343850"/>
                </a:cubicBezTo>
                <a:cubicBezTo>
                  <a:pt x="1384663" y="2188830"/>
                  <a:pt x="1328066" y="2034804"/>
                  <a:pt x="1244237" y="1897615"/>
                </a:cubicBezTo>
                <a:cubicBezTo>
                  <a:pt x="1199154" y="1823835"/>
                  <a:pt x="1126401" y="1765984"/>
                  <a:pt x="1049745" y="1725986"/>
                </a:cubicBezTo>
                <a:cubicBezTo>
                  <a:pt x="947082" y="1672417"/>
                  <a:pt x="717964" y="1623009"/>
                  <a:pt x="717964" y="1623009"/>
                </a:cubicBezTo>
                <a:cubicBezTo>
                  <a:pt x="710337" y="1615381"/>
                  <a:pt x="700434" y="1609491"/>
                  <a:pt x="695082" y="1600125"/>
                </a:cubicBezTo>
                <a:cubicBezTo>
                  <a:pt x="671325" y="1558546"/>
                  <a:pt x="645267" y="1444148"/>
                  <a:pt x="637879" y="1417054"/>
                </a:cubicBezTo>
                <a:cubicBezTo>
                  <a:pt x="643794" y="1328322"/>
                  <a:pt x="662994" y="1058492"/>
                  <a:pt x="660760" y="993703"/>
                </a:cubicBezTo>
                <a:cubicBezTo>
                  <a:pt x="656012" y="856006"/>
                  <a:pt x="646732" y="718070"/>
                  <a:pt x="626438" y="581794"/>
                </a:cubicBezTo>
                <a:cubicBezTo>
                  <a:pt x="619863" y="537640"/>
                  <a:pt x="595929" y="497887"/>
                  <a:pt x="580675" y="455933"/>
                </a:cubicBezTo>
                <a:cubicBezTo>
                  <a:pt x="611184" y="436863"/>
                  <a:pt x="642266" y="418682"/>
                  <a:pt x="672201" y="398724"/>
                </a:cubicBezTo>
                <a:cubicBezTo>
                  <a:pt x="688067" y="388146"/>
                  <a:pt x="717964" y="383467"/>
                  <a:pt x="717964" y="364398"/>
                </a:cubicBezTo>
                <a:cubicBezTo>
                  <a:pt x="717964" y="339978"/>
                  <a:pt x="687455" y="326258"/>
                  <a:pt x="672201" y="307188"/>
                </a:cubicBezTo>
                <a:cubicBezTo>
                  <a:pt x="637879" y="311002"/>
                  <a:pt x="602195" y="308328"/>
                  <a:pt x="569234" y="318630"/>
                </a:cubicBezTo>
                <a:cubicBezTo>
                  <a:pt x="539887" y="327802"/>
                  <a:pt x="514428" y="346895"/>
                  <a:pt x="489149" y="364398"/>
                </a:cubicBezTo>
                <a:cubicBezTo>
                  <a:pt x="406522" y="421608"/>
                  <a:pt x="376010" y="475008"/>
                  <a:pt x="306098" y="558911"/>
                </a:cubicBezTo>
                <a:cubicBezTo>
                  <a:pt x="297005" y="586191"/>
                  <a:pt x="228657" y="741981"/>
                  <a:pt x="328979" y="741981"/>
                </a:cubicBezTo>
                <a:cubicBezTo>
                  <a:pt x="368798" y="741981"/>
                  <a:pt x="351860" y="665702"/>
                  <a:pt x="363301" y="627562"/>
                </a:cubicBezTo>
                <a:cubicBezTo>
                  <a:pt x="344233" y="574166"/>
                  <a:pt x="329123" y="519187"/>
                  <a:pt x="306098" y="467375"/>
                </a:cubicBezTo>
                <a:cubicBezTo>
                  <a:pt x="298354" y="449949"/>
                  <a:pt x="271775" y="440677"/>
                  <a:pt x="271775" y="421608"/>
                </a:cubicBezTo>
                <a:cubicBezTo>
                  <a:pt x="271775" y="396023"/>
                  <a:pt x="314702" y="328862"/>
                  <a:pt x="306098" y="352956"/>
                </a:cubicBezTo>
                <a:cubicBezTo>
                  <a:pt x="278469" y="430325"/>
                  <a:pt x="245081" y="505515"/>
                  <a:pt x="214572" y="581794"/>
                </a:cubicBezTo>
                <a:cubicBezTo>
                  <a:pt x="334860" y="1169934"/>
                  <a:pt x="195542" y="991702"/>
                  <a:pt x="580675" y="1325519"/>
                </a:cubicBezTo>
                <a:cubicBezTo>
                  <a:pt x="605466" y="1347006"/>
                  <a:pt x="634065" y="1363659"/>
                  <a:pt x="660760" y="1382729"/>
                </a:cubicBezTo>
                <a:cubicBezTo>
                  <a:pt x="672201" y="1352217"/>
                  <a:pt x="720114" y="1312056"/>
                  <a:pt x="695082" y="1291193"/>
                </a:cubicBezTo>
                <a:cubicBezTo>
                  <a:pt x="667290" y="1268030"/>
                  <a:pt x="619006" y="1301315"/>
                  <a:pt x="592116" y="1325519"/>
                </a:cubicBezTo>
                <a:cubicBezTo>
                  <a:pt x="539388" y="1372979"/>
                  <a:pt x="508217" y="1439938"/>
                  <a:pt x="466268" y="1497148"/>
                </a:cubicBezTo>
                <a:cubicBezTo>
                  <a:pt x="461630" y="1515702"/>
                  <a:pt x="413589" y="1684483"/>
                  <a:pt x="420505" y="1725986"/>
                </a:cubicBezTo>
                <a:cubicBezTo>
                  <a:pt x="438407" y="1833409"/>
                  <a:pt x="519023" y="1906939"/>
                  <a:pt x="580675" y="1989150"/>
                </a:cubicBezTo>
                <a:cubicBezTo>
                  <a:pt x="588925" y="2000151"/>
                  <a:pt x="595929" y="2012034"/>
                  <a:pt x="603556" y="2023476"/>
                </a:cubicBezTo>
                <a:cubicBezTo>
                  <a:pt x="547259" y="2037552"/>
                  <a:pt x="495820" y="2048224"/>
                  <a:pt x="443386" y="2080686"/>
                </a:cubicBezTo>
                <a:cubicBezTo>
                  <a:pt x="397300" y="2109218"/>
                  <a:pt x="358328" y="2147968"/>
                  <a:pt x="317538" y="2183663"/>
                </a:cubicBezTo>
                <a:cubicBezTo>
                  <a:pt x="297244" y="2201422"/>
                  <a:pt x="276514" y="2219298"/>
                  <a:pt x="260335" y="2240873"/>
                </a:cubicBezTo>
                <a:cubicBezTo>
                  <a:pt x="241887" y="2265473"/>
                  <a:pt x="229826" y="2294268"/>
                  <a:pt x="214572" y="2320966"/>
                </a:cubicBezTo>
                <a:cubicBezTo>
                  <a:pt x="229826" y="2389618"/>
                  <a:pt x="239014" y="2459905"/>
                  <a:pt x="260335" y="2526921"/>
                </a:cubicBezTo>
                <a:cubicBezTo>
                  <a:pt x="266116" y="2545092"/>
                  <a:pt x="286667" y="2555374"/>
                  <a:pt x="294657" y="2572688"/>
                </a:cubicBezTo>
                <a:cubicBezTo>
                  <a:pt x="309818" y="2605541"/>
                  <a:pt x="317538" y="2641340"/>
                  <a:pt x="328979" y="2675666"/>
                </a:cubicBezTo>
                <a:cubicBezTo>
                  <a:pt x="344233" y="2721434"/>
                  <a:pt x="334603" y="2786207"/>
                  <a:pt x="374742" y="2812969"/>
                </a:cubicBezTo>
                <a:lnTo>
                  <a:pt x="443386" y="2858736"/>
                </a:lnTo>
                <a:cubicBezTo>
                  <a:pt x="447200" y="2908318"/>
                  <a:pt x="483131" y="2966594"/>
                  <a:pt x="454827" y="3007481"/>
                </a:cubicBezTo>
                <a:cubicBezTo>
                  <a:pt x="365888" y="3135962"/>
                  <a:pt x="240778" y="3155319"/>
                  <a:pt x="111605" y="3190552"/>
                </a:cubicBezTo>
                <a:cubicBezTo>
                  <a:pt x="134487" y="3102831"/>
                  <a:pt x="115090" y="2990418"/>
                  <a:pt x="180250" y="2927388"/>
                </a:cubicBezTo>
                <a:cubicBezTo>
                  <a:pt x="360435" y="2753092"/>
                  <a:pt x="587375" y="2631714"/>
                  <a:pt x="809490" y="2515479"/>
                </a:cubicBezTo>
                <a:cubicBezTo>
                  <a:pt x="878902" y="2479155"/>
                  <a:pt x="1319185" y="2375884"/>
                  <a:pt x="1427289" y="2343850"/>
                </a:cubicBezTo>
                <a:cubicBezTo>
                  <a:pt x="1465792" y="2332440"/>
                  <a:pt x="1529581" y="2280584"/>
                  <a:pt x="1553137" y="2263756"/>
                </a:cubicBezTo>
                <a:cubicBezTo>
                  <a:pt x="1564578" y="2198919"/>
                  <a:pt x="1587459" y="2135083"/>
                  <a:pt x="1587459" y="2069244"/>
                </a:cubicBezTo>
                <a:cubicBezTo>
                  <a:pt x="1587459" y="1800020"/>
                  <a:pt x="1494389" y="1678289"/>
                  <a:pt x="1312881" y="1451380"/>
                </a:cubicBezTo>
                <a:cubicBezTo>
                  <a:pt x="1295538" y="1429700"/>
                  <a:pt x="1259491" y="1436124"/>
                  <a:pt x="1232796" y="1428496"/>
                </a:cubicBezTo>
                <a:cubicBezTo>
                  <a:pt x="1198474" y="1451380"/>
                  <a:pt x="1160660" y="1469740"/>
                  <a:pt x="1129830" y="1497148"/>
                </a:cubicBezTo>
                <a:cubicBezTo>
                  <a:pt x="939417" y="1666422"/>
                  <a:pt x="1003868" y="1720804"/>
                  <a:pt x="935338" y="2046360"/>
                </a:cubicBezTo>
                <a:cubicBezTo>
                  <a:pt x="992541" y="2069244"/>
                  <a:pt x="1045855" y="2107042"/>
                  <a:pt x="1106948" y="2115012"/>
                </a:cubicBezTo>
                <a:cubicBezTo>
                  <a:pt x="1164487" y="2122518"/>
                  <a:pt x="1303550" y="2004259"/>
                  <a:pt x="1324322" y="1989150"/>
                </a:cubicBezTo>
                <a:cubicBezTo>
                  <a:pt x="1335763" y="1947196"/>
                  <a:pt x="1370085" y="1905243"/>
                  <a:pt x="1358644" y="1863289"/>
                </a:cubicBezTo>
                <a:cubicBezTo>
                  <a:pt x="1266085" y="1523873"/>
                  <a:pt x="1294971" y="1526598"/>
                  <a:pt x="1106948" y="1451380"/>
                </a:cubicBezTo>
                <a:cubicBezTo>
                  <a:pt x="1095751" y="1446901"/>
                  <a:pt x="1084067" y="1443752"/>
                  <a:pt x="1072626" y="1439938"/>
                </a:cubicBezTo>
                <a:cubicBezTo>
                  <a:pt x="1114575" y="1413240"/>
                  <a:pt x="1180250" y="1406110"/>
                  <a:pt x="1198474" y="1359845"/>
                </a:cubicBezTo>
                <a:cubicBezTo>
                  <a:pt x="1249148" y="1231199"/>
                  <a:pt x="1231157" y="1078683"/>
                  <a:pt x="1198474" y="947936"/>
                </a:cubicBezTo>
                <a:cubicBezTo>
                  <a:pt x="1192624" y="924535"/>
                  <a:pt x="1183220" y="902168"/>
                  <a:pt x="1175593" y="879284"/>
                </a:cubicBezTo>
                <a:cubicBezTo>
                  <a:pt x="1234294" y="840145"/>
                  <a:pt x="1218999" y="844050"/>
                  <a:pt x="1324322" y="833517"/>
                </a:cubicBezTo>
                <a:cubicBezTo>
                  <a:pt x="1514660" y="814481"/>
                  <a:pt x="1705810" y="804564"/>
                  <a:pt x="1896358" y="787749"/>
                </a:cubicBezTo>
                <a:cubicBezTo>
                  <a:pt x="1965158" y="781678"/>
                  <a:pt x="2102292" y="764865"/>
                  <a:pt x="2102292" y="764865"/>
                </a:cubicBezTo>
                <a:cubicBezTo>
                  <a:pt x="2231953" y="768679"/>
                  <a:pt x="2361720" y="769829"/>
                  <a:pt x="2491276" y="776307"/>
                </a:cubicBezTo>
                <a:cubicBezTo>
                  <a:pt x="2514444" y="777466"/>
                  <a:pt x="2541215" y="774030"/>
                  <a:pt x="2559921" y="787749"/>
                </a:cubicBezTo>
                <a:cubicBezTo>
                  <a:pt x="2601296" y="818093"/>
                  <a:pt x="2634200" y="859628"/>
                  <a:pt x="2662887" y="902168"/>
                </a:cubicBezTo>
                <a:cubicBezTo>
                  <a:pt x="2745169" y="1024185"/>
                  <a:pt x="2815430" y="1153890"/>
                  <a:pt x="2891702" y="1279751"/>
                </a:cubicBezTo>
                <a:cubicBezTo>
                  <a:pt x="2914583" y="1359845"/>
                  <a:pt x="2955151" y="1436896"/>
                  <a:pt x="2960346" y="1520032"/>
                </a:cubicBezTo>
                <a:cubicBezTo>
                  <a:pt x="2963130" y="1564586"/>
                  <a:pt x="2944806" y="1613039"/>
                  <a:pt x="2914583" y="1645893"/>
                </a:cubicBezTo>
                <a:cubicBezTo>
                  <a:pt x="2731777" y="1844616"/>
                  <a:pt x="2636614" y="1819066"/>
                  <a:pt x="2376869" y="1874731"/>
                </a:cubicBezTo>
                <a:cubicBezTo>
                  <a:pt x="2270089" y="1859475"/>
                  <a:pt x="2150429" y="1882044"/>
                  <a:pt x="2056529" y="1828964"/>
                </a:cubicBezTo>
                <a:cubicBezTo>
                  <a:pt x="1870522" y="1723818"/>
                  <a:pt x="1802452" y="1459191"/>
                  <a:pt x="1747629" y="1279751"/>
                </a:cubicBezTo>
                <a:cubicBezTo>
                  <a:pt x="1691089" y="1094691"/>
                  <a:pt x="1761510" y="1226606"/>
                  <a:pt x="1690425" y="1108123"/>
                </a:cubicBezTo>
                <a:cubicBezTo>
                  <a:pt x="1671357" y="1119565"/>
                  <a:pt x="1639539" y="1121127"/>
                  <a:pt x="1633222" y="1142448"/>
                </a:cubicBezTo>
                <a:cubicBezTo>
                  <a:pt x="1556616" y="1401023"/>
                  <a:pt x="1570074" y="1447608"/>
                  <a:pt x="1770510" y="1623009"/>
                </a:cubicBezTo>
                <a:cubicBezTo>
                  <a:pt x="1797736" y="1646835"/>
                  <a:pt x="1837891" y="1650810"/>
                  <a:pt x="1873477" y="1657335"/>
                </a:cubicBezTo>
                <a:cubicBezTo>
                  <a:pt x="2067120" y="1692840"/>
                  <a:pt x="2262462" y="1718358"/>
                  <a:pt x="2456954" y="1748870"/>
                </a:cubicBezTo>
                <a:cubicBezTo>
                  <a:pt x="2540853" y="1706916"/>
                  <a:pt x="2684266" y="1713588"/>
                  <a:pt x="2708650" y="1623009"/>
                </a:cubicBezTo>
                <a:cubicBezTo>
                  <a:pt x="2776389" y="1371381"/>
                  <a:pt x="2711674" y="1132352"/>
                  <a:pt x="2479835" y="1096681"/>
                </a:cubicBezTo>
                <a:cubicBezTo>
                  <a:pt x="2377996" y="1081012"/>
                  <a:pt x="2273902" y="1089053"/>
                  <a:pt x="2170936" y="1085239"/>
                </a:cubicBezTo>
                <a:cubicBezTo>
                  <a:pt x="2113732" y="1138635"/>
                  <a:pt x="2041637" y="1179600"/>
                  <a:pt x="1999325" y="1245426"/>
                </a:cubicBezTo>
                <a:cubicBezTo>
                  <a:pt x="1969798" y="1291362"/>
                  <a:pt x="1944329" y="1355070"/>
                  <a:pt x="1965003" y="1405613"/>
                </a:cubicBezTo>
                <a:cubicBezTo>
                  <a:pt x="2005117" y="1503678"/>
                  <a:pt x="2216214" y="1518511"/>
                  <a:pt x="2285343" y="1531474"/>
                </a:cubicBezTo>
                <a:cubicBezTo>
                  <a:pt x="2396719" y="1434009"/>
                  <a:pt x="2401345" y="1478408"/>
                  <a:pt x="2342547" y="1325519"/>
                </a:cubicBezTo>
                <a:cubicBezTo>
                  <a:pt x="2338675" y="1315451"/>
                  <a:pt x="2327292" y="1310263"/>
                  <a:pt x="2319665" y="1302635"/>
                </a:cubicBezTo>
                <a:cubicBezTo>
                  <a:pt x="2392123" y="1531473"/>
                  <a:pt x="2670175" y="1789420"/>
                  <a:pt x="2537039" y="1989150"/>
                </a:cubicBezTo>
                <a:cubicBezTo>
                  <a:pt x="2529412" y="2000592"/>
                  <a:pt x="2526600" y="2017620"/>
                  <a:pt x="2514158" y="2023476"/>
                </a:cubicBezTo>
                <a:cubicBezTo>
                  <a:pt x="2459600" y="2049153"/>
                  <a:pt x="2402025" y="2070772"/>
                  <a:pt x="2342547" y="2080686"/>
                </a:cubicBezTo>
                <a:cubicBezTo>
                  <a:pt x="2263462" y="2093868"/>
                  <a:pt x="2182377" y="2088314"/>
                  <a:pt x="2102292" y="2092128"/>
                </a:cubicBezTo>
                <a:lnTo>
                  <a:pt x="1610340" y="2069244"/>
                </a:lnTo>
                <a:cubicBezTo>
                  <a:pt x="1575864" y="2067255"/>
                  <a:pt x="1503938" y="2023440"/>
                  <a:pt x="1507374" y="2057802"/>
                </a:cubicBezTo>
                <a:cubicBezTo>
                  <a:pt x="1513015" y="2114217"/>
                  <a:pt x="1576844" y="2149093"/>
                  <a:pt x="1621781" y="2183663"/>
                </a:cubicBezTo>
                <a:cubicBezTo>
                  <a:pt x="1677270" y="2226351"/>
                  <a:pt x="1740485" y="2259059"/>
                  <a:pt x="1804833" y="2286640"/>
                </a:cubicBezTo>
                <a:cubicBezTo>
                  <a:pt x="2049702" y="2391595"/>
                  <a:pt x="2099937" y="2389169"/>
                  <a:pt x="2342547" y="2435385"/>
                </a:cubicBezTo>
                <a:cubicBezTo>
                  <a:pt x="2388310" y="2420129"/>
                  <a:pt x="2457883" y="2432572"/>
                  <a:pt x="2479835" y="2389618"/>
                </a:cubicBezTo>
                <a:cubicBezTo>
                  <a:pt x="2749504" y="1861948"/>
                  <a:pt x="2441610" y="1975195"/>
                  <a:pt x="2640006" y="1909057"/>
                </a:cubicBezTo>
                <a:cubicBezTo>
                  <a:pt x="2777295" y="1958639"/>
                  <a:pt x="2912062" y="2015854"/>
                  <a:pt x="3051872" y="2057802"/>
                </a:cubicBezTo>
                <a:cubicBezTo>
                  <a:pt x="3103529" y="2073301"/>
                  <a:pt x="3167169" y="2110604"/>
                  <a:pt x="3212042" y="2080686"/>
                </a:cubicBezTo>
                <a:cubicBezTo>
                  <a:pt x="3277383" y="2037121"/>
                  <a:pt x="3288313" y="1943383"/>
                  <a:pt x="3326449" y="1874731"/>
                </a:cubicBezTo>
                <a:cubicBezTo>
                  <a:pt x="3356958" y="1710730"/>
                  <a:pt x="3389153" y="1547034"/>
                  <a:pt x="3417975" y="1382729"/>
                </a:cubicBezTo>
                <a:cubicBezTo>
                  <a:pt x="3427294" y="1329603"/>
                  <a:pt x="3433569" y="1275985"/>
                  <a:pt x="3440856" y="1222542"/>
                </a:cubicBezTo>
                <a:cubicBezTo>
                  <a:pt x="3445010" y="1192075"/>
                  <a:pt x="3436478" y="1157375"/>
                  <a:pt x="3452297" y="1131007"/>
                </a:cubicBezTo>
                <a:cubicBezTo>
                  <a:pt x="3462559" y="1113901"/>
                  <a:pt x="3550903" y="1099842"/>
                  <a:pt x="3566704" y="1096681"/>
                </a:cubicBezTo>
                <a:cubicBezTo>
                  <a:pt x="3623908" y="1058541"/>
                  <a:pt x="3683315" y="1023516"/>
                  <a:pt x="3738315" y="982262"/>
                </a:cubicBezTo>
                <a:cubicBezTo>
                  <a:pt x="3759888" y="966080"/>
                  <a:pt x="3768604" y="923370"/>
                  <a:pt x="3795519" y="925052"/>
                </a:cubicBezTo>
                <a:cubicBezTo>
                  <a:pt x="3843211" y="928033"/>
                  <a:pt x="3884565" y="963223"/>
                  <a:pt x="3921367" y="993703"/>
                </a:cubicBezTo>
                <a:cubicBezTo>
                  <a:pt x="5125561" y="1991031"/>
                  <a:pt x="4045018" y="1173300"/>
                  <a:pt x="4882388" y="1794638"/>
                </a:cubicBezTo>
                <a:cubicBezTo>
                  <a:pt x="4763218" y="1834366"/>
                  <a:pt x="4899747" y="1781046"/>
                  <a:pt x="4710777" y="2012034"/>
                </a:cubicBezTo>
                <a:cubicBezTo>
                  <a:pt x="4648516" y="2088139"/>
                  <a:pt x="4542310" y="2064042"/>
                  <a:pt x="4459081" y="2069244"/>
                </a:cubicBezTo>
                <a:cubicBezTo>
                  <a:pt x="3888920" y="2031229"/>
                  <a:pt x="4686020" y="2076747"/>
                  <a:pt x="4115859" y="2069244"/>
                </a:cubicBezTo>
                <a:cubicBezTo>
                  <a:pt x="3883126" y="2066181"/>
                  <a:pt x="3650603" y="2053988"/>
                  <a:pt x="3417975" y="2046360"/>
                </a:cubicBezTo>
                <a:cubicBezTo>
                  <a:pt x="3584573" y="2157437"/>
                  <a:pt x="3587154" y="2178321"/>
                  <a:pt x="3875604" y="2183663"/>
                </a:cubicBezTo>
                <a:cubicBezTo>
                  <a:pt x="3965350" y="2185325"/>
                  <a:pt x="4051029" y="2145523"/>
                  <a:pt x="4138741" y="2126453"/>
                </a:cubicBezTo>
                <a:cubicBezTo>
                  <a:pt x="4140435" y="2110078"/>
                  <a:pt x="4370121" y="1372142"/>
                  <a:pt x="4058656" y="1268310"/>
                </a:cubicBezTo>
                <a:cubicBezTo>
                  <a:pt x="3983113" y="1243126"/>
                  <a:pt x="3906113" y="1314077"/>
                  <a:pt x="3829841" y="1336961"/>
                </a:cubicBezTo>
                <a:cubicBezTo>
                  <a:pt x="3788846" y="1439459"/>
                  <a:pt x="3645240" y="1616221"/>
                  <a:pt x="3829841" y="1703102"/>
                </a:cubicBezTo>
                <a:cubicBezTo>
                  <a:pt x="3863825" y="1719096"/>
                  <a:pt x="3898486" y="1672591"/>
                  <a:pt x="3932808" y="1657335"/>
                </a:cubicBezTo>
                <a:cubicBezTo>
                  <a:pt x="3822441" y="1083371"/>
                  <a:pt x="4002390" y="1545220"/>
                  <a:pt x="3646789" y="1291193"/>
                </a:cubicBezTo>
                <a:cubicBezTo>
                  <a:pt x="3571666" y="1237528"/>
                  <a:pt x="3543667" y="1135706"/>
                  <a:pt x="3475179" y="1073797"/>
                </a:cubicBezTo>
                <a:cubicBezTo>
                  <a:pt x="3343904" y="955133"/>
                  <a:pt x="3195243" y="857149"/>
                  <a:pt x="3051872" y="753423"/>
                </a:cubicBezTo>
                <a:cubicBezTo>
                  <a:pt x="3015839" y="727354"/>
                  <a:pt x="2975340" y="708083"/>
                  <a:pt x="2937464" y="684772"/>
                </a:cubicBezTo>
                <a:cubicBezTo>
                  <a:pt x="2925754" y="677565"/>
                  <a:pt x="2916482" y="665223"/>
                  <a:pt x="2903142" y="661888"/>
                </a:cubicBezTo>
                <a:cubicBezTo>
                  <a:pt x="2116335" y="465164"/>
                  <a:pt x="2912382" y="693546"/>
                  <a:pt x="2376869" y="536027"/>
                </a:cubicBezTo>
                <a:cubicBezTo>
                  <a:pt x="2591474" y="1012979"/>
                  <a:pt x="2445888" y="625123"/>
                  <a:pt x="2216699" y="478817"/>
                </a:cubicBezTo>
                <a:cubicBezTo>
                  <a:pt x="2137895" y="428512"/>
                  <a:pt x="2033647" y="440678"/>
                  <a:pt x="1942121" y="421608"/>
                </a:cubicBezTo>
                <a:cubicBezTo>
                  <a:pt x="1881104" y="478817"/>
                  <a:pt x="1805463" y="523639"/>
                  <a:pt x="1759070" y="593236"/>
                </a:cubicBezTo>
                <a:cubicBezTo>
                  <a:pt x="1733334" y="631843"/>
                  <a:pt x="1750859" y="686521"/>
                  <a:pt x="1736188" y="730539"/>
                </a:cubicBezTo>
                <a:cubicBezTo>
                  <a:pt x="1732375" y="741981"/>
                  <a:pt x="1734664" y="703079"/>
                  <a:pt x="1724748" y="696214"/>
                </a:cubicBezTo>
                <a:cubicBezTo>
                  <a:pt x="1633334" y="632921"/>
                  <a:pt x="1538741" y="573167"/>
                  <a:pt x="1438729" y="524585"/>
                </a:cubicBezTo>
                <a:cubicBezTo>
                  <a:pt x="1403747" y="507592"/>
                  <a:pt x="1362458" y="509329"/>
                  <a:pt x="1324322" y="501701"/>
                </a:cubicBezTo>
                <a:cubicBezTo>
                  <a:pt x="1309068" y="494073"/>
                  <a:pt x="1294895" y="473916"/>
                  <a:pt x="1278559" y="478817"/>
                </a:cubicBezTo>
                <a:cubicBezTo>
                  <a:pt x="1250029" y="487377"/>
                  <a:pt x="1233743" y="518154"/>
                  <a:pt x="1209915" y="536027"/>
                </a:cubicBezTo>
                <a:cubicBezTo>
                  <a:pt x="1141811" y="587111"/>
                  <a:pt x="1160162" y="577071"/>
                  <a:pt x="1095508" y="593236"/>
                </a:cubicBezTo>
                <a:cubicBezTo>
                  <a:pt x="1045931" y="577980"/>
                  <a:pt x="994177" y="568538"/>
                  <a:pt x="946778" y="547469"/>
                </a:cubicBezTo>
                <a:cubicBezTo>
                  <a:pt x="857202" y="507653"/>
                  <a:pt x="861991" y="448917"/>
                  <a:pt x="1003982" y="421608"/>
                </a:cubicBezTo>
                <a:cubicBezTo>
                  <a:pt x="1161670" y="391280"/>
                  <a:pt x="1324322" y="398724"/>
                  <a:pt x="1484492" y="387282"/>
                </a:cubicBezTo>
                <a:cubicBezTo>
                  <a:pt x="1648476" y="410166"/>
                  <a:pt x="1817113" y="410900"/>
                  <a:pt x="1976444" y="455933"/>
                </a:cubicBezTo>
                <a:cubicBezTo>
                  <a:pt x="2057238" y="478768"/>
                  <a:pt x="1981597" y="628181"/>
                  <a:pt x="1965003" y="639004"/>
                </a:cubicBezTo>
                <a:cubicBezTo>
                  <a:pt x="1901358" y="680516"/>
                  <a:pt x="1820087" y="684772"/>
                  <a:pt x="1747629" y="707656"/>
                </a:cubicBezTo>
                <a:cubicBezTo>
                  <a:pt x="1473581" y="696908"/>
                  <a:pt x="1287681" y="566719"/>
                  <a:pt x="1118389" y="719097"/>
                </a:cubicBezTo>
                <a:cubicBezTo>
                  <a:pt x="1094336" y="740747"/>
                  <a:pt x="1071243" y="763561"/>
                  <a:pt x="1049745" y="787749"/>
                </a:cubicBezTo>
                <a:cubicBezTo>
                  <a:pt x="1040610" y="798027"/>
                  <a:pt x="1034490" y="810633"/>
                  <a:pt x="1026863" y="822075"/>
                </a:cubicBezTo>
                <a:cubicBezTo>
                  <a:pt x="1045931" y="852587"/>
                  <a:pt x="1052930" y="895581"/>
                  <a:pt x="1084067" y="913610"/>
                </a:cubicBezTo>
                <a:cubicBezTo>
                  <a:pt x="1131320" y="940970"/>
                  <a:pt x="1189945" y="953754"/>
                  <a:pt x="1244237" y="947936"/>
                </a:cubicBezTo>
                <a:cubicBezTo>
                  <a:pt x="1448958" y="925999"/>
                  <a:pt x="1717164" y="847066"/>
                  <a:pt x="1930681" y="787749"/>
                </a:cubicBezTo>
                <a:cubicBezTo>
                  <a:pt x="1991698" y="749609"/>
                  <a:pt x="2051461" y="709386"/>
                  <a:pt x="2113732" y="673330"/>
                </a:cubicBezTo>
                <a:cubicBezTo>
                  <a:pt x="2124168" y="667287"/>
                  <a:pt x="2136857" y="666367"/>
                  <a:pt x="2148054" y="661888"/>
                </a:cubicBezTo>
                <a:cubicBezTo>
                  <a:pt x="2175020" y="651100"/>
                  <a:pt x="2201957" y="640131"/>
                  <a:pt x="2228140" y="627562"/>
                </a:cubicBezTo>
                <a:cubicBezTo>
                  <a:pt x="2297329" y="594348"/>
                  <a:pt x="2368712" y="564812"/>
                  <a:pt x="2434073" y="524585"/>
                </a:cubicBezTo>
                <a:cubicBezTo>
                  <a:pt x="2610872" y="415774"/>
                  <a:pt x="2457783" y="461446"/>
                  <a:pt x="2571361" y="433049"/>
                </a:cubicBezTo>
                <a:cubicBezTo>
                  <a:pt x="2640005" y="482631"/>
                  <a:pt x="2724399" y="515669"/>
                  <a:pt x="2777294" y="581794"/>
                </a:cubicBezTo>
                <a:cubicBezTo>
                  <a:pt x="2839114" y="659077"/>
                  <a:pt x="2876878" y="852245"/>
                  <a:pt x="2823057" y="947936"/>
                </a:cubicBezTo>
                <a:cubicBezTo>
                  <a:pt x="2779411" y="1025537"/>
                  <a:pt x="2714384" y="1093510"/>
                  <a:pt x="2640006" y="1142448"/>
                </a:cubicBezTo>
                <a:cubicBezTo>
                  <a:pt x="2565427" y="1191518"/>
                  <a:pt x="2473520" y="1207353"/>
                  <a:pt x="2388310" y="1233984"/>
                </a:cubicBezTo>
                <a:cubicBezTo>
                  <a:pt x="2331956" y="1251597"/>
                  <a:pt x="2158560" y="1273347"/>
                  <a:pt x="2113732" y="1279751"/>
                </a:cubicBezTo>
                <a:cubicBezTo>
                  <a:pt x="1942770" y="1328603"/>
                  <a:pt x="1966416" y="1293313"/>
                  <a:pt x="2170936" y="1600125"/>
                </a:cubicBezTo>
                <a:cubicBezTo>
                  <a:pt x="2189856" y="1628508"/>
                  <a:pt x="2229697" y="1636407"/>
                  <a:pt x="2262462" y="1645893"/>
                </a:cubicBezTo>
                <a:cubicBezTo>
                  <a:pt x="2375309" y="1678563"/>
                  <a:pt x="2491276" y="1699288"/>
                  <a:pt x="2605683" y="1725986"/>
                </a:cubicBezTo>
                <a:cubicBezTo>
                  <a:pt x="2697209" y="1703102"/>
                  <a:pt x="2793877" y="1695263"/>
                  <a:pt x="2880261" y="1657335"/>
                </a:cubicBezTo>
                <a:cubicBezTo>
                  <a:pt x="3022349" y="1594949"/>
                  <a:pt x="3052756" y="1546431"/>
                  <a:pt x="3131957" y="1451380"/>
                </a:cubicBezTo>
                <a:cubicBezTo>
                  <a:pt x="3170414" y="1566761"/>
                  <a:pt x="3273097" y="1831615"/>
                  <a:pt x="3189160" y="1920499"/>
                </a:cubicBezTo>
                <a:cubicBezTo>
                  <a:pt x="3006458" y="2113969"/>
                  <a:pt x="2352086" y="2278101"/>
                  <a:pt x="2090851" y="2355292"/>
                </a:cubicBezTo>
                <a:cubicBezTo>
                  <a:pt x="2144241" y="2362920"/>
                  <a:pt x="2197089" y="2378176"/>
                  <a:pt x="2251021" y="2378176"/>
                </a:cubicBezTo>
                <a:cubicBezTo>
                  <a:pt x="2297415" y="2378176"/>
                  <a:pt x="2342664" y="2363592"/>
                  <a:pt x="2388310" y="2355292"/>
                </a:cubicBezTo>
                <a:cubicBezTo>
                  <a:pt x="2637175" y="2310039"/>
                  <a:pt x="2555687" y="2333820"/>
                  <a:pt x="2697209" y="2286640"/>
                </a:cubicBezTo>
                <a:cubicBezTo>
                  <a:pt x="2838311" y="2305710"/>
                  <a:pt x="2993165" y="2280168"/>
                  <a:pt x="3120516" y="2343850"/>
                </a:cubicBezTo>
                <a:cubicBezTo>
                  <a:pt x="3170878" y="2369034"/>
                  <a:pt x="3024161" y="2403267"/>
                  <a:pt x="2971787" y="2423943"/>
                </a:cubicBezTo>
                <a:cubicBezTo>
                  <a:pt x="2878677" y="2460701"/>
                  <a:pt x="2782462" y="2489576"/>
                  <a:pt x="2685769" y="2515479"/>
                </a:cubicBezTo>
                <a:cubicBezTo>
                  <a:pt x="2568699" y="2546840"/>
                  <a:pt x="2451256" y="2579668"/>
                  <a:pt x="2331106" y="2595572"/>
                </a:cubicBezTo>
                <a:cubicBezTo>
                  <a:pt x="2191020" y="2614115"/>
                  <a:pt x="2048832" y="2609640"/>
                  <a:pt x="1907799" y="2618456"/>
                </a:cubicBezTo>
                <a:cubicBezTo>
                  <a:pt x="1865759" y="2621084"/>
                  <a:pt x="1823900" y="2626084"/>
                  <a:pt x="1781951" y="2629898"/>
                </a:cubicBezTo>
                <a:cubicBezTo>
                  <a:pt x="1703352" y="2695404"/>
                  <a:pt x="1617177" y="2738680"/>
                  <a:pt x="1884918" y="2709991"/>
                </a:cubicBezTo>
                <a:cubicBezTo>
                  <a:pt x="1937733" y="2704332"/>
                  <a:pt x="1986411" y="2677077"/>
                  <a:pt x="2033647" y="2652782"/>
                </a:cubicBezTo>
                <a:cubicBezTo>
                  <a:pt x="2253721" y="2539589"/>
                  <a:pt x="2252720" y="2501419"/>
                  <a:pt x="2456954" y="2423943"/>
                </a:cubicBezTo>
                <a:cubicBezTo>
                  <a:pt x="2508871" y="2404248"/>
                  <a:pt x="2562020" y="2385011"/>
                  <a:pt x="2617124" y="2378176"/>
                </a:cubicBezTo>
                <a:cubicBezTo>
                  <a:pt x="3054713" y="2323896"/>
                  <a:pt x="3494247" y="2286641"/>
                  <a:pt x="3932808" y="2240873"/>
                </a:cubicBezTo>
                <a:cubicBezTo>
                  <a:pt x="3806960" y="2118826"/>
                  <a:pt x="3686564" y="1990893"/>
                  <a:pt x="3555264" y="1874731"/>
                </a:cubicBezTo>
                <a:cubicBezTo>
                  <a:pt x="3388859" y="1727511"/>
                  <a:pt x="3040431" y="1451380"/>
                  <a:pt x="3040431" y="1451380"/>
                </a:cubicBezTo>
                <a:cubicBezTo>
                  <a:pt x="3028990" y="1428496"/>
                  <a:pt x="3012700" y="1407450"/>
                  <a:pt x="3006109" y="1382729"/>
                </a:cubicBezTo>
                <a:cubicBezTo>
                  <a:pt x="2982338" y="1293577"/>
                  <a:pt x="2999739" y="1208628"/>
                  <a:pt x="3017550" y="1119565"/>
                </a:cubicBezTo>
                <a:cubicBezTo>
                  <a:pt x="3022280" y="1095912"/>
                  <a:pt x="3029197" y="1072259"/>
                  <a:pt x="3040431" y="1050913"/>
                </a:cubicBezTo>
                <a:cubicBezTo>
                  <a:pt x="3067543" y="999395"/>
                  <a:pt x="3097874" y="949364"/>
                  <a:pt x="3131957" y="902168"/>
                </a:cubicBezTo>
                <a:cubicBezTo>
                  <a:pt x="3147745" y="880305"/>
                  <a:pt x="3166109" y="858955"/>
                  <a:pt x="3189160" y="844959"/>
                </a:cubicBezTo>
                <a:cubicBezTo>
                  <a:pt x="3273726" y="793610"/>
                  <a:pt x="3364423" y="753113"/>
                  <a:pt x="3452297" y="707656"/>
                </a:cubicBezTo>
                <a:cubicBezTo>
                  <a:pt x="3475020" y="695902"/>
                  <a:pt x="3499359" y="687066"/>
                  <a:pt x="3520942" y="673330"/>
                </a:cubicBezTo>
                <a:cubicBezTo>
                  <a:pt x="3562891" y="646632"/>
                  <a:pt x="3603221" y="617201"/>
                  <a:pt x="3646789" y="593236"/>
                </a:cubicBezTo>
                <a:cubicBezTo>
                  <a:pt x="3742987" y="540321"/>
                  <a:pt x="3957963" y="477053"/>
                  <a:pt x="4024333" y="455933"/>
                </a:cubicBezTo>
                <a:cubicBezTo>
                  <a:pt x="4100214" y="431786"/>
                  <a:pt x="4177605" y="412466"/>
                  <a:pt x="4253148" y="387282"/>
                </a:cubicBezTo>
                <a:cubicBezTo>
                  <a:pt x="4280701" y="378097"/>
                  <a:pt x="4306267" y="363744"/>
                  <a:pt x="4333233" y="352956"/>
                </a:cubicBezTo>
                <a:cubicBezTo>
                  <a:pt x="4344430" y="348477"/>
                  <a:pt x="4356114" y="345328"/>
                  <a:pt x="4367555" y="341514"/>
                </a:cubicBezTo>
                <a:cubicBezTo>
                  <a:pt x="4390437" y="406352"/>
                  <a:pt x="4391914" y="483432"/>
                  <a:pt x="4436200" y="536027"/>
                </a:cubicBezTo>
                <a:cubicBezTo>
                  <a:pt x="4578673" y="705231"/>
                  <a:pt x="4732669" y="870995"/>
                  <a:pt x="4916710" y="993703"/>
                </a:cubicBezTo>
                <a:cubicBezTo>
                  <a:pt x="4928151" y="1001331"/>
                  <a:pt x="4940799" y="1007402"/>
                  <a:pt x="4951032" y="1016587"/>
                </a:cubicBezTo>
                <a:cubicBezTo>
                  <a:pt x="5089641" y="1140993"/>
                  <a:pt x="5197775" y="1308011"/>
                  <a:pt x="5362898" y="1394171"/>
                </a:cubicBezTo>
                <a:cubicBezTo>
                  <a:pt x="5474931" y="1452629"/>
                  <a:pt x="5614594" y="1417054"/>
                  <a:pt x="5740442" y="1428496"/>
                </a:cubicBezTo>
                <a:cubicBezTo>
                  <a:pt x="5839595" y="1340775"/>
                  <a:pt x="5996767" y="1291167"/>
                  <a:pt x="6037901" y="1165332"/>
                </a:cubicBezTo>
                <a:cubicBezTo>
                  <a:pt x="6166268" y="772641"/>
                  <a:pt x="5969850" y="830025"/>
                  <a:pt x="5820527" y="844959"/>
                </a:cubicBezTo>
                <a:cubicBezTo>
                  <a:pt x="5767137" y="879285"/>
                  <a:pt x="5695563" y="895122"/>
                  <a:pt x="5660357" y="947936"/>
                </a:cubicBezTo>
                <a:cubicBezTo>
                  <a:pt x="5501707" y="1185936"/>
                  <a:pt x="5438951" y="1282417"/>
                  <a:pt x="5648916" y="1428496"/>
                </a:cubicBezTo>
                <a:cubicBezTo>
                  <a:pt x="5688514" y="1456046"/>
                  <a:pt x="5740442" y="1459008"/>
                  <a:pt x="5786205" y="1474264"/>
                </a:cubicBezTo>
                <a:cubicBezTo>
                  <a:pt x="5767137" y="1485706"/>
                  <a:pt x="5748891" y="1498644"/>
                  <a:pt x="5729002" y="1508590"/>
                </a:cubicBezTo>
                <a:cubicBezTo>
                  <a:pt x="5550520" y="1597840"/>
                  <a:pt x="5361494" y="1667587"/>
                  <a:pt x="5191287" y="1771754"/>
                </a:cubicBezTo>
                <a:cubicBezTo>
                  <a:pt x="5103760" y="1825321"/>
                  <a:pt x="5038744" y="1909057"/>
                  <a:pt x="4962473" y="1977708"/>
                </a:cubicBezTo>
                <a:cubicBezTo>
                  <a:pt x="4966287" y="2000592"/>
                  <a:pt x="4951331" y="2051674"/>
                  <a:pt x="4973914" y="2046360"/>
                </a:cubicBezTo>
                <a:cubicBezTo>
                  <a:pt x="5043957" y="2029878"/>
                  <a:pt x="5139515" y="2001749"/>
                  <a:pt x="5156965" y="1931941"/>
                </a:cubicBezTo>
                <a:cubicBezTo>
                  <a:pt x="5170044" y="1879619"/>
                  <a:pt x="5050185" y="1947197"/>
                  <a:pt x="4996795" y="1954825"/>
                </a:cubicBezTo>
                <a:cubicBezTo>
                  <a:pt x="4763450" y="2127691"/>
                  <a:pt x="4570523" y="2215446"/>
                  <a:pt x="4470522" y="2515479"/>
                </a:cubicBezTo>
                <a:cubicBezTo>
                  <a:pt x="4447325" y="2585078"/>
                  <a:pt x="4484692" y="2662334"/>
                  <a:pt x="4504844" y="2732875"/>
                </a:cubicBezTo>
                <a:cubicBezTo>
                  <a:pt x="4508621" y="2746097"/>
                  <a:pt x="4551549" y="2761738"/>
                  <a:pt x="4539166" y="2755759"/>
                </a:cubicBezTo>
                <a:cubicBezTo>
                  <a:pt x="4091438" y="2539592"/>
                  <a:pt x="4318718" y="2588874"/>
                  <a:pt x="3967130" y="2549804"/>
                </a:cubicBezTo>
                <a:cubicBezTo>
                  <a:pt x="3905949" y="2574279"/>
                  <a:pt x="3829585" y="2583182"/>
                  <a:pt x="3978571" y="2675666"/>
                </a:cubicBezTo>
                <a:cubicBezTo>
                  <a:pt x="4145751" y="2779444"/>
                  <a:pt x="4201552" y="2774627"/>
                  <a:pt x="4356114" y="2790085"/>
                </a:cubicBezTo>
                <a:cubicBezTo>
                  <a:pt x="4367555" y="2759573"/>
                  <a:pt x="4411151" y="2723705"/>
                  <a:pt x="4390437" y="2698549"/>
                </a:cubicBezTo>
                <a:cubicBezTo>
                  <a:pt x="4137251" y="2391076"/>
                  <a:pt x="3953088" y="2359418"/>
                  <a:pt x="3589586" y="2240873"/>
                </a:cubicBezTo>
                <a:cubicBezTo>
                  <a:pt x="3563949" y="2232512"/>
                  <a:pt x="3536196" y="2233245"/>
                  <a:pt x="3509501" y="2229431"/>
                </a:cubicBezTo>
                <a:cubicBezTo>
                  <a:pt x="3540010" y="2271385"/>
                  <a:pt x="3556547" y="2328601"/>
                  <a:pt x="3601027" y="2355292"/>
                </a:cubicBezTo>
                <a:cubicBezTo>
                  <a:pt x="3934682" y="2555505"/>
                  <a:pt x="4239570" y="2334199"/>
                  <a:pt x="4596370" y="2240873"/>
                </a:cubicBezTo>
                <a:cubicBezTo>
                  <a:pt x="4623065" y="2214175"/>
                  <a:pt x="4647926" y="2185507"/>
                  <a:pt x="4676455" y="2160779"/>
                </a:cubicBezTo>
                <a:cubicBezTo>
                  <a:pt x="4705274" y="2135800"/>
                  <a:pt x="4735807" y="2112604"/>
                  <a:pt x="4767981" y="2092128"/>
                </a:cubicBezTo>
                <a:cubicBezTo>
                  <a:pt x="4778155" y="2085653"/>
                  <a:pt x="4790645" y="2083772"/>
                  <a:pt x="4802303" y="2080686"/>
                </a:cubicBezTo>
                <a:cubicBezTo>
                  <a:pt x="4920332" y="2049440"/>
                  <a:pt x="5039569" y="2022695"/>
                  <a:pt x="5156965" y="1989150"/>
                </a:cubicBezTo>
                <a:cubicBezTo>
                  <a:pt x="5279900" y="1954022"/>
                  <a:pt x="5401034" y="1912871"/>
                  <a:pt x="5523069" y="1874731"/>
                </a:cubicBezTo>
                <a:cubicBezTo>
                  <a:pt x="5560466" y="1835891"/>
                  <a:pt x="5855980" y="1565578"/>
                  <a:pt x="5912053" y="1428496"/>
                </a:cubicBezTo>
                <a:cubicBezTo>
                  <a:pt x="5926565" y="1393019"/>
                  <a:pt x="5919680" y="1352217"/>
                  <a:pt x="5923494" y="1314077"/>
                </a:cubicBezTo>
                <a:cubicBezTo>
                  <a:pt x="5912053" y="1256867"/>
                  <a:pt x="5916830" y="1193818"/>
                  <a:pt x="5889172" y="1142448"/>
                </a:cubicBezTo>
                <a:cubicBezTo>
                  <a:pt x="5848460" y="1066833"/>
                  <a:pt x="5788447" y="1025210"/>
                  <a:pt x="5717561" y="993703"/>
                </a:cubicBezTo>
                <a:cubicBezTo>
                  <a:pt x="5698794" y="985362"/>
                  <a:pt x="5679425" y="978448"/>
                  <a:pt x="5660357" y="970820"/>
                </a:cubicBezTo>
                <a:cubicBezTo>
                  <a:pt x="5671798" y="963192"/>
                  <a:pt x="5684956" y="957660"/>
                  <a:pt x="5694679" y="947936"/>
                </a:cubicBezTo>
                <a:cubicBezTo>
                  <a:pt x="5742387" y="900223"/>
                  <a:pt x="5778865" y="840817"/>
                  <a:pt x="5831968" y="799191"/>
                </a:cubicBezTo>
                <a:cubicBezTo>
                  <a:pt x="6034746" y="640240"/>
                  <a:pt x="6035297" y="637634"/>
                  <a:pt x="6198071" y="593236"/>
                </a:cubicBezTo>
                <a:cubicBezTo>
                  <a:pt x="6213241" y="589098"/>
                  <a:pt x="6228452" y="585057"/>
                  <a:pt x="6243834" y="581794"/>
                </a:cubicBezTo>
                <a:lnTo>
                  <a:pt x="6575615" y="513143"/>
                </a:lnTo>
                <a:cubicBezTo>
                  <a:pt x="6640446" y="604678"/>
                  <a:pt x="6704647" y="696663"/>
                  <a:pt x="6770108" y="787749"/>
                </a:cubicBezTo>
                <a:cubicBezTo>
                  <a:pt x="6792365" y="818719"/>
                  <a:pt x="6838752" y="879284"/>
                  <a:pt x="6838752" y="879284"/>
                </a:cubicBezTo>
                <a:cubicBezTo>
                  <a:pt x="6842566" y="898354"/>
                  <a:pt x="6854909" y="917627"/>
                  <a:pt x="6850193" y="936494"/>
                </a:cubicBezTo>
                <a:cubicBezTo>
                  <a:pt x="6787084" y="1188956"/>
                  <a:pt x="6701055" y="1296243"/>
                  <a:pt x="6438327" y="1439938"/>
                </a:cubicBezTo>
                <a:cubicBezTo>
                  <a:pt x="6316535" y="1506550"/>
                  <a:pt x="6165078" y="1498713"/>
                  <a:pt x="6037901" y="1554358"/>
                </a:cubicBezTo>
                <a:cubicBezTo>
                  <a:pt x="5594221" y="1748487"/>
                  <a:pt x="5779780" y="1636549"/>
                  <a:pt x="5465865" y="1863289"/>
                </a:cubicBezTo>
                <a:cubicBezTo>
                  <a:pt x="5397221" y="1981522"/>
                  <a:pt x="5306649" y="2089503"/>
                  <a:pt x="5259932" y="2217989"/>
                </a:cubicBezTo>
                <a:cubicBezTo>
                  <a:pt x="5251690" y="2240656"/>
                  <a:pt x="5304496" y="2242249"/>
                  <a:pt x="5328576" y="2240873"/>
                </a:cubicBezTo>
                <a:cubicBezTo>
                  <a:pt x="5573316" y="2226886"/>
                  <a:pt x="5816714" y="2195105"/>
                  <a:pt x="6060783" y="2172221"/>
                </a:cubicBezTo>
                <a:cubicBezTo>
                  <a:pt x="6159936" y="2137895"/>
                  <a:pt x="6260821" y="2108216"/>
                  <a:pt x="6358241" y="2069244"/>
                </a:cubicBezTo>
                <a:cubicBezTo>
                  <a:pt x="6590072" y="1976502"/>
                  <a:pt x="6777764" y="1890282"/>
                  <a:pt x="6976041" y="1737428"/>
                </a:cubicBezTo>
                <a:cubicBezTo>
                  <a:pt x="7070111" y="1664908"/>
                  <a:pt x="7162458" y="1587826"/>
                  <a:pt x="7239177" y="1497148"/>
                </a:cubicBezTo>
                <a:cubicBezTo>
                  <a:pt x="7289902" y="1437194"/>
                  <a:pt x="7315449" y="1359845"/>
                  <a:pt x="7353585" y="1291193"/>
                </a:cubicBezTo>
                <a:cubicBezTo>
                  <a:pt x="7362031" y="1172924"/>
                  <a:pt x="7365437" y="1023220"/>
                  <a:pt x="7410788" y="913610"/>
                </a:cubicBezTo>
                <a:cubicBezTo>
                  <a:pt x="7429461" y="868480"/>
                  <a:pt x="7459370" y="822455"/>
                  <a:pt x="7502314" y="799191"/>
                </a:cubicBezTo>
                <a:cubicBezTo>
                  <a:pt x="7525772" y="786483"/>
                  <a:pt x="7704745" y="762096"/>
                  <a:pt x="7765451" y="753423"/>
                </a:cubicBezTo>
                <a:cubicBezTo>
                  <a:pt x="7799773" y="825889"/>
                  <a:pt x="7853722" y="891995"/>
                  <a:pt x="7868417" y="970820"/>
                </a:cubicBezTo>
                <a:cubicBezTo>
                  <a:pt x="7896410" y="1120982"/>
                  <a:pt x="7888183" y="1275779"/>
                  <a:pt x="7891299" y="1428496"/>
                </a:cubicBezTo>
                <a:cubicBezTo>
                  <a:pt x="7892004" y="1463026"/>
                  <a:pt x="7899931" y="1503369"/>
                  <a:pt x="7879858" y="1531474"/>
                </a:cubicBezTo>
                <a:cubicBezTo>
                  <a:pt x="7838987" y="1588699"/>
                  <a:pt x="7783449" y="1639118"/>
                  <a:pt x="7719688" y="1668777"/>
                </a:cubicBezTo>
                <a:cubicBezTo>
                  <a:pt x="7478460" y="1780988"/>
                  <a:pt x="7269342" y="1767499"/>
                  <a:pt x="7010363" y="1783196"/>
                </a:cubicBezTo>
                <a:cubicBezTo>
                  <a:pt x="6903583" y="1775568"/>
                  <a:pt x="6796420" y="1748489"/>
                  <a:pt x="6690023" y="1760312"/>
                </a:cubicBezTo>
                <a:cubicBezTo>
                  <a:pt x="6562318" y="1774503"/>
                  <a:pt x="6573328" y="1906704"/>
                  <a:pt x="6678582" y="1954825"/>
                </a:cubicBezTo>
                <a:cubicBezTo>
                  <a:pt x="6777230" y="1999926"/>
                  <a:pt x="6892142" y="1992964"/>
                  <a:pt x="6998922" y="2012034"/>
                </a:cubicBezTo>
                <a:cubicBezTo>
                  <a:pt x="7235364" y="1989150"/>
                  <a:pt x="7472376" y="1971549"/>
                  <a:pt x="7708247" y="1943383"/>
                </a:cubicBezTo>
                <a:cubicBezTo>
                  <a:pt x="7728639" y="1940948"/>
                  <a:pt x="7746111" y="1927407"/>
                  <a:pt x="7765451" y="1920499"/>
                </a:cubicBezTo>
                <a:cubicBezTo>
                  <a:pt x="7799522" y="1908329"/>
                  <a:pt x="7834095" y="1897615"/>
                  <a:pt x="7868417" y="1886173"/>
                </a:cubicBezTo>
                <a:cubicBezTo>
                  <a:pt x="7906553" y="1855661"/>
                  <a:pt x="7950779" y="1831494"/>
                  <a:pt x="7982825" y="1794638"/>
                </a:cubicBezTo>
                <a:cubicBezTo>
                  <a:pt x="8083195" y="1679201"/>
                  <a:pt x="8082838" y="1642545"/>
                  <a:pt x="8142995" y="1531474"/>
                </a:cubicBezTo>
                <a:cubicBezTo>
                  <a:pt x="8176338" y="1469910"/>
                  <a:pt x="8208375" y="1407473"/>
                  <a:pt x="8245961" y="1348403"/>
                </a:cubicBezTo>
                <a:cubicBezTo>
                  <a:pt x="8290673" y="1278133"/>
                  <a:pt x="8326587" y="1262183"/>
                  <a:pt x="8394691" y="1211100"/>
                </a:cubicBezTo>
                <a:cubicBezTo>
                  <a:pt x="8363672" y="1055992"/>
                  <a:pt x="8410284" y="1192721"/>
                  <a:pt x="8108673" y="1142448"/>
                </a:cubicBezTo>
                <a:cubicBezTo>
                  <a:pt x="8081546" y="1137926"/>
                  <a:pt x="8040028" y="1096681"/>
                  <a:pt x="8040028" y="1096681"/>
                </a:cubicBezTo>
                <a:cubicBezTo>
                  <a:pt x="7872231" y="1104309"/>
                  <a:pt x="7702050" y="1090371"/>
                  <a:pt x="7536636" y="1119565"/>
                </a:cubicBezTo>
                <a:cubicBezTo>
                  <a:pt x="6032842" y="1384967"/>
                  <a:pt x="7435199" y="1260991"/>
                  <a:pt x="6564175" y="1325519"/>
                </a:cubicBezTo>
                <a:cubicBezTo>
                  <a:pt x="5899382" y="1225789"/>
                  <a:pt x="6822650" y="1349523"/>
                  <a:pt x="6060783" y="1302635"/>
                </a:cubicBezTo>
                <a:cubicBezTo>
                  <a:pt x="5903565" y="1292959"/>
                  <a:pt x="5748070" y="1264496"/>
                  <a:pt x="5591713" y="1245426"/>
                </a:cubicBezTo>
                <a:cubicBezTo>
                  <a:pt x="5595527" y="1188216"/>
                  <a:pt x="5629700" y="1124618"/>
                  <a:pt x="5603154" y="1073797"/>
                </a:cubicBezTo>
                <a:cubicBezTo>
                  <a:pt x="5076706" y="65920"/>
                  <a:pt x="5263581" y="792127"/>
                  <a:pt x="5156965" y="330072"/>
                </a:cubicBezTo>
                <a:cubicBezTo>
                  <a:pt x="4986524" y="364164"/>
                  <a:pt x="4901698" y="351281"/>
                  <a:pt x="4790862" y="536027"/>
                </a:cubicBezTo>
                <a:cubicBezTo>
                  <a:pt x="4761365" y="585194"/>
                  <a:pt x="4783235" y="650446"/>
                  <a:pt x="4779421" y="707656"/>
                </a:cubicBezTo>
                <a:cubicBezTo>
                  <a:pt x="4825184" y="734354"/>
                  <a:pt x="4865768" y="773193"/>
                  <a:pt x="4916710" y="787749"/>
                </a:cubicBezTo>
                <a:cubicBezTo>
                  <a:pt x="4947458" y="796535"/>
                  <a:pt x="5026172" y="774683"/>
                  <a:pt x="5065439" y="764865"/>
                </a:cubicBezTo>
                <a:cubicBezTo>
                  <a:pt x="5048266" y="507236"/>
                  <a:pt x="5148785" y="419469"/>
                  <a:pt x="4939591" y="387282"/>
                </a:cubicBezTo>
                <a:cubicBezTo>
                  <a:pt x="4924050" y="384891"/>
                  <a:pt x="4909083" y="394910"/>
                  <a:pt x="4893829" y="398724"/>
                </a:cubicBezTo>
                <a:cubicBezTo>
                  <a:pt x="4828998" y="463561"/>
                  <a:pt x="4789244" y="575253"/>
                  <a:pt x="4699336" y="593236"/>
                </a:cubicBezTo>
                <a:cubicBezTo>
                  <a:pt x="4622333" y="608638"/>
                  <a:pt x="4567621" y="504475"/>
                  <a:pt x="4493403" y="478817"/>
                </a:cubicBezTo>
                <a:cubicBezTo>
                  <a:pt x="4257246" y="397174"/>
                  <a:pt x="4012892" y="341514"/>
                  <a:pt x="3772637" y="272863"/>
                </a:cubicBezTo>
                <a:cubicBezTo>
                  <a:pt x="3780264" y="299561"/>
                  <a:pt x="3787159" y="326479"/>
                  <a:pt x="3795519" y="352956"/>
                </a:cubicBezTo>
                <a:cubicBezTo>
                  <a:pt x="3810045" y="398960"/>
                  <a:pt x="3847265" y="442389"/>
                  <a:pt x="3841282" y="490259"/>
                </a:cubicBezTo>
                <a:cubicBezTo>
                  <a:pt x="3837871" y="517548"/>
                  <a:pt x="3795519" y="520771"/>
                  <a:pt x="3772637" y="536027"/>
                </a:cubicBezTo>
                <a:cubicBezTo>
                  <a:pt x="3731776" y="617758"/>
                  <a:pt x="3716468" y="640105"/>
                  <a:pt x="3703993" y="764865"/>
                </a:cubicBezTo>
                <a:cubicBezTo>
                  <a:pt x="3698667" y="818131"/>
                  <a:pt x="3682266" y="883034"/>
                  <a:pt x="3715434" y="925052"/>
                </a:cubicBezTo>
                <a:cubicBezTo>
                  <a:pt x="3750562" y="969552"/>
                  <a:pt x="3822214" y="963192"/>
                  <a:pt x="3875604" y="982262"/>
                </a:cubicBezTo>
                <a:cubicBezTo>
                  <a:pt x="4173063" y="921238"/>
                  <a:pt x="4473988" y="875175"/>
                  <a:pt x="4767981" y="799191"/>
                </a:cubicBezTo>
                <a:cubicBezTo>
                  <a:pt x="4816124" y="786748"/>
                  <a:pt x="4850445" y="694799"/>
                  <a:pt x="4893829" y="719097"/>
                </a:cubicBezTo>
                <a:cubicBezTo>
                  <a:pt x="5068194" y="816752"/>
                  <a:pt x="5340017" y="1119565"/>
                  <a:pt x="5340017" y="1119565"/>
                </a:cubicBezTo>
                <a:cubicBezTo>
                  <a:pt x="5229423" y="1153891"/>
                  <a:pt x="5119745" y="1191316"/>
                  <a:pt x="5008236" y="1222542"/>
                </a:cubicBezTo>
                <a:cubicBezTo>
                  <a:pt x="4833655" y="1271430"/>
                  <a:pt x="4481962" y="1359845"/>
                  <a:pt x="4481962" y="1359845"/>
                </a:cubicBezTo>
                <a:cubicBezTo>
                  <a:pt x="4382597" y="1475783"/>
                  <a:pt x="4314449" y="1517093"/>
                  <a:pt x="4436200" y="1737428"/>
                </a:cubicBezTo>
                <a:cubicBezTo>
                  <a:pt x="4477649" y="1812440"/>
                  <a:pt x="4581115" y="1828963"/>
                  <a:pt x="4653573" y="1874731"/>
                </a:cubicBezTo>
                <a:cubicBezTo>
                  <a:pt x="4806116" y="1844219"/>
                  <a:pt x="4962629" y="1829310"/>
                  <a:pt x="5111202" y="1783196"/>
                </a:cubicBezTo>
                <a:cubicBezTo>
                  <a:pt x="5390611" y="1696474"/>
                  <a:pt x="5500178" y="1640173"/>
                  <a:pt x="5694679" y="1542916"/>
                </a:cubicBezTo>
                <a:cubicBezTo>
                  <a:pt x="5675611" y="1584870"/>
                  <a:pt x="5653656" y="1625627"/>
                  <a:pt x="5637476" y="1668777"/>
                </a:cubicBezTo>
                <a:cubicBezTo>
                  <a:pt x="5584962" y="1808828"/>
                  <a:pt x="5577192" y="1971508"/>
                  <a:pt x="5488746" y="2092128"/>
                </a:cubicBezTo>
                <a:cubicBezTo>
                  <a:pt x="5440170" y="2158375"/>
                  <a:pt x="5337685" y="2157154"/>
                  <a:pt x="5259932" y="2183663"/>
                </a:cubicBezTo>
                <a:cubicBezTo>
                  <a:pt x="5169692" y="2214430"/>
                  <a:pt x="5076673" y="2236358"/>
                  <a:pt x="4985354" y="2263756"/>
                </a:cubicBezTo>
                <a:cubicBezTo>
                  <a:pt x="4962252" y="2270687"/>
                  <a:pt x="4939591" y="2279012"/>
                  <a:pt x="4916710" y="2286640"/>
                </a:cubicBezTo>
                <a:cubicBezTo>
                  <a:pt x="5012049" y="2317152"/>
                  <a:pt x="5108706" y="2343818"/>
                  <a:pt x="5202728" y="2378176"/>
                </a:cubicBezTo>
                <a:cubicBezTo>
                  <a:pt x="5307159" y="2416338"/>
                  <a:pt x="5402192" y="2484393"/>
                  <a:pt x="5511628" y="2504037"/>
                </a:cubicBezTo>
                <a:cubicBezTo>
                  <a:pt x="5559108" y="2512560"/>
                  <a:pt x="5604442" y="2476950"/>
                  <a:pt x="5648916" y="2458269"/>
                </a:cubicBezTo>
                <a:cubicBezTo>
                  <a:pt x="6235389" y="2211924"/>
                  <a:pt x="5922363" y="2317525"/>
                  <a:pt x="6117986" y="2252315"/>
                </a:cubicBezTo>
                <a:cubicBezTo>
                  <a:pt x="6200671" y="2324671"/>
                  <a:pt x="6317019" y="2478872"/>
                  <a:pt x="6461208" y="2446827"/>
                </a:cubicBezTo>
                <a:cubicBezTo>
                  <a:pt x="6520072" y="2433745"/>
                  <a:pt x="6560361" y="2378176"/>
                  <a:pt x="6609937" y="2343850"/>
                </a:cubicBezTo>
                <a:cubicBezTo>
                  <a:pt x="6827808" y="1744645"/>
                  <a:pt x="6603420" y="2332850"/>
                  <a:pt x="6609937" y="2469711"/>
                </a:cubicBezTo>
                <a:cubicBezTo>
                  <a:pt x="6612377" y="2520962"/>
                  <a:pt x="6686209" y="2538362"/>
                  <a:pt x="6724345" y="2572688"/>
                </a:cubicBezTo>
                <a:cubicBezTo>
                  <a:pt x="7044685" y="2492595"/>
                  <a:pt x="7384882" y="2469309"/>
                  <a:pt x="7685366" y="2332408"/>
                </a:cubicBezTo>
                <a:cubicBezTo>
                  <a:pt x="7757836" y="2299390"/>
                  <a:pt x="7750920" y="2183147"/>
                  <a:pt x="7754010" y="2103570"/>
                </a:cubicBezTo>
                <a:cubicBezTo>
                  <a:pt x="7766297" y="1787157"/>
                  <a:pt x="7810150" y="1460523"/>
                  <a:pt x="7731129" y="1153890"/>
                </a:cubicBezTo>
                <a:cubicBezTo>
                  <a:pt x="7705503" y="1054452"/>
                  <a:pt x="7562068" y="1034865"/>
                  <a:pt x="7467992" y="993703"/>
                </a:cubicBezTo>
                <a:cubicBezTo>
                  <a:pt x="6708555" y="661415"/>
                  <a:pt x="6905475" y="691509"/>
                  <a:pt x="6461208" y="661888"/>
                </a:cubicBezTo>
                <a:cubicBezTo>
                  <a:pt x="6449767" y="734353"/>
                  <a:pt x="6433527" y="806222"/>
                  <a:pt x="6426886" y="879284"/>
                </a:cubicBezTo>
                <a:cubicBezTo>
                  <a:pt x="6425794" y="891295"/>
                  <a:pt x="6448870" y="919468"/>
                  <a:pt x="6438327" y="913610"/>
                </a:cubicBezTo>
                <a:cubicBezTo>
                  <a:pt x="6395634" y="889890"/>
                  <a:pt x="6366523" y="845954"/>
                  <a:pt x="6323919" y="822075"/>
                </a:cubicBezTo>
                <a:cubicBezTo>
                  <a:pt x="6018837" y="651077"/>
                  <a:pt x="5101532" y="143301"/>
                  <a:pt x="5397221" y="330072"/>
                </a:cubicBezTo>
                <a:cubicBezTo>
                  <a:pt x="5469679" y="375840"/>
                  <a:pt x="5544243" y="418430"/>
                  <a:pt x="5614594" y="467375"/>
                </a:cubicBezTo>
                <a:cubicBezTo>
                  <a:pt x="5706234" y="531132"/>
                  <a:pt x="5620019" y="527689"/>
                  <a:pt x="5740442" y="627562"/>
                </a:cubicBezTo>
                <a:cubicBezTo>
                  <a:pt x="5862610" y="728883"/>
                  <a:pt x="5988362" y="829424"/>
                  <a:pt x="6129427" y="902168"/>
                </a:cubicBezTo>
                <a:cubicBezTo>
                  <a:pt x="6361590" y="1021889"/>
                  <a:pt x="6496755" y="1006193"/>
                  <a:pt x="6735785" y="1016587"/>
                </a:cubicBezTo>
                <a:cubicBezTo>
                  <a:pt x="6725665" y="1178532"/>
                  <a:pt x="6732151" y="1403944"/>
                  <a:pt x="6587056" y="1520032"/>
                </a:cubicBezTo>
                <a:cubicBezTo>
                  <a:pt x="6347596" y="1711620"/>
                  <a:pt x="6108814" y="1762605"/>
                  <a:pt x="5843409" y="1828964"/>
                </a:cubicBezTo>
                <a:cubicBezTo>
                  <a:pt x="5839595" y="1844220"/>
                  <a:pt x="5819728" y="1864859"/>
                  <a:pt x="5831968" y="1874731"/>
                </a:cubicBezTo>
                <a:cubicBezTo>
                  <a:pt x="6205980" y="2176385"/>
                  <a:pt x="6100747" y="2126692"/>
                  <a:pt x="6484089" y="2080686"/>
                </a:cubicBezTo>
                <a:cubicBezTo>
                  <a:pt x="6552734" y="2004406"/>
                  <a:pt x="6590238" y="1875798"/>
                  <a:pt x="6690023" y="1851847"/>
                </a:cubicBezTo>
                <a:cubicBezTo>
                  <a:pt x="6748071" y="1837914"/>
                  <a:pt x="6745757" y="1957529"/>
                  <a:pt x="6770108" y="2012034"/>
                </a:cubicBezTo>
                <a:cubicBezTo>
                  <a:pt x="6825875" y="2136860"/>
                  <a:pt x="6876888" y="2263757"/>
                  <a:pt x="6930278" y="2389618"/>
                </a:cubicBezTo>
                <a:cubicBezTo>
                  <a:pt x="6979854" y="2340036"/>
                  <a:pt x="7054390" y="2306525"/>
                  <a:pt x="7079007" y="2240873"/>
                </a:cubicBezTo>
                <a:cubicBezTo>
                  <a:pt x="7230577" y="1836643"/>
                  <a:pt x="7205561" y="1853963"/>
                  <a:pt x="7113329" y="1577241"/>
                </a:cubicBezTo>
                <a:cubicBezTo>
                  <a:pt x="7155153" y="1312337"/>
                  <a:pt x="7213401" y="1113790"/>
                  <a:pt x="7033244" y="833517"/>
                </a:cubicBezTo>
                <a:cubicBezTo>
                  <a:pt x="6945731" y="697371"/>
                  <a:pt x="6764236" y="653377"/>
                  <a:pt x="6632819" y="558911"/>
                </a:cubicBezTo>
                <a:cubicBezTo>
                  <a:pt x="6623027" y="551872"/>
                  <a:pt x="6656705" y="564310"/>
                  <a:pt x="6667141" y="570353"/>
                </a:cubicBezTo>
                <a:cubicBezTo>
                  <a:pt x="6729413" y="606409"/>
                  <a:pt x="6789176" y="646632"/>
                  <a:pt x="6850193" y="684772"/>
                </a:cubicBezTo>
                <a:cubicBezTo>
                  <a:pt x="6987482" y="589423"/>
                  <a:pt x="7102668" y="449063"/>
                  <a:pt x="7262059" y="398724"/>
                </a:cubicBezTo>
                <a:cubicBezTo>
                  <a:pt x="7540232" y="310871"/>
                  <a:pt x="7802677" y="438786"/>
                  <a:pt x="8051469" y="524585"/>
                </a:cubicBezTo>
                <a:cubicBezTo>
                  <a:pt x="8070537" y="513143"/>
                  <a:pt x="8094894" y="472804"/>
                  <a:pt x="8108673" y="490259"/>
                </a:cubicBezTo>
                <a:cubicBezTo>
                  <a:pt x="8165780" y="562602"/>
                  <a:pt x="8179142" y="660961"/>
                  <a:pt x="8223080" y="741981"/>
                </a:cubicBezTo>
                <a:cubicBezTo>
                  <a:pt x="8301346" y="886298"/>
                  <a:pt x="8390877" y="1024215"/>
                  <a:pt x="8474776" y="1165332"/>
                </a:cubicBezTo>
                <a:cubicBezTo>
                  <a:pt x="8509098" y="1039471"/>
                  <a:pt x="8550596" y="915350"/>
                  <a:pt x="8577742" y="787749"/>
                </a:cubicBezTo>
                <a:cubicBezTo>
                  <a:pt x="8588881" y="735389"/>
                  <a:pt x="8559491" y="672104"/>
                  <a:pt x="8589183" y="627562"/>
                </a:cubicBezTo>
                <a:cubicBezTo>
                  <a:pt x="8612549" y="592510"/>
                  <a:pt x="8596810" y="711469"/>
                  <a:pt x="8600624" y="753423"/>
                </a:cubicBezTo>
                <a:cubicBezTo>
                  <a:pt x="8615878" y="680958"/>
                  <a:pt x="8680639" y="601683"/>
                  <a:pt x="8646387" y="536027"/>
                </a:cubicBezTo>
                <a:cubicBezTo>
                  <a:pt x="8617296" y="480263"/>
                  <a:pt x="8520727" y="515989"/>
                  <a:pt x="8463335" y="490259"/>
                </a:cubicBezTo>
                <a:cubicBezTo>
                  <a:pt x="8408312" y="465591"/>
                  <a:pt x="8364182" y="421608"/>
                  <a:pt x="8314606" y="387282"/>
                </a:cubicBezTo>
                <a:cubicBezTo>
                  <a:pt x="8222583" y="466621"/>
                  <a:pt x="7767802" y="771917"/>
                  <a:pt x="7845536" y="1005145"/>
                </a:cubicBezTo>
                <a:cubicBezTo>
                  <a:pt x="7875682" y="1095594"/>
                  <a:pt x="8028587" y="1058541"/>
                  <a:pt x="8120113" y="1085239"/>
                </a:cubicBezTo>
                <a:cubicBezTo>
                  <a:pt x="8430171" y="1040940"/>
                  <a:pt x="8715419" y="1144591"/>
                  <a:pt x="8703590" y="730539"/>
                </a:cubicBezTo>
                <a:cubicBezTo>
                  <a:pt x="8702050" y="676626"/>
                  <a:pt x="8627319" y="654260"/>
                  <a:pt x="8589183" y="616120"/>
                </a:cubicBezTo>
                <a:cubicBezTo>
                  <a:pt x="8377711" y="710118"/>
                  <a:pt x="8218649" y="714570"/>
                  <a:pt x="8303165" y="1073797"/>
                </a:cubicBezTo>
                <a:cubicBezTo>
                  <a:pt x="8326634" y="1173550"/>
                  <a:pt x="8448081" y="1218728"/>
                  <a:pt x="8520539" y="1291193"/>
                </a:cubicBezTo>
                <a:cubicBezTo>
                  <a:pt x="8505285" y="1302635"/>
                  <a:pt x="8479226" y="1306977"/>
                  <a:pt x="8474776" y="1325519"/>
                </a:cubicBezTo>
                <a:cubicBezTo>
                  <a:pt x="8403233" y="1623645"/>
                  <a:pt x="8459485" y="1589894"/>
                  <a:pt x="8623505" y="1863289"/>
                </a:cubicBezTo>
                <a:cubicBezTo>
                  <a:pt x="8661641" y="1832777"/>
                  <a:pt x="8706987" y="1809555"/>
                  <a:pt x="8737912" y="1771754"/>
                </a:cubicBezTo>
                <a:cubicBezTo>
                  <a:pt x="8745549" y="1762419"/>
                  <a:pt x="8731691" y="1726555"/>
                  <a:pt x="8726472" y="1737428"/>
                </a:cubicBezTo>
                <a:cubicBezTo>
                  <a:pt x="8676827" y="1840866"/>
                  <a:pt x="8642573" y="1951011"/>
                  <a:pt x="8600624" y="2057802"/>
                </a:cubicBezTo>
                <a:cubicBezTo>
                  <a:pt x="8608251" y="2115012"/>
                  <a:pt x="8565789" y="2229431"/>
                  <a:pt x="8623505" y="2229431"/>
                </a:cubicBezTo>
                <a:cubicBezTo>
                  <a:pt x="8680842" y="2229431"/>
                  <a:pt x="8634648" y="2110504"/>
                  <a:pt x="8612064" y="2057802"/>
                </a:cubicBezTo>
                <a:cubicBezTo>
                  <a:pt x="8604405" y="2039929"/>
                  <a:pt x="8573929" y="2065430"/>
                  <a:pt x="8554861" y="2069244"/>
                </a:cubicBezTo>
                <a:cubicBezTo>
                  <a:pt x="8518411" y="2368163"/>
                  <a:pt x="8410155" y="2512310"/>
                  <a:pt x="8600624" y="2732875"/>
                </a:cubicBezTo>
                <a:cubicBezTo>
                  <a:pt x="8628491" y="2765146"/>
                  <a:pt x="8676895" y="2771015"/>
                  <a:pt x="8715031" y="2790085"/>
                </a:cubicBezTo>
                <a:cubicBezTo>
                  <a:pt x="8718845" y="2751945"/>
                  <a:pt x="8751415" y="2704770"/>
                  <a:pt x="8726472" y="2675666"/>
                </a:cubicBezTo>
                <a:cubicBezTo>
                  <a:pt x="8707572" y="2653613"/>
                  <a:pt x="8662496" y="2685824"/>
                  <a:pt x="8646387" y="2709991"/>
                </a:cubicBezTo>
                <a:cubicBezTo>
                  <a:pt x="8590538" y="2793773"/>
                  <a:pt x="8562488" y="2893062"/>
                  <a:pt x="8520539" y="2984597"/>
                </a:cubicBezTo>
                <a:cubicBezTo>
                  <a:pt x="8528166" y="3053249"/>
                  <a:pt x="8538826" y="3121631"/>
                  <a:pt x="8543420" y="3190552"/>
                </a:cubicBezTo>
                <a:cubicBezTo>
                  <a:pt x="8544222" y="3202586"/>
                  <a:pt x="8540092" y="3147301"/>
                  <a:pt x="8531979" y="3156226"/>
                </a:cubicBezTo>
                <a:cubicBezTo>
                  <a:pt x="8489283" y="3203196"/>
                  <a:pt x="8463335" y="3263017"/>
                  <a:pt x="8429013" y="3316413"/>
                </a:cubicBezTo>
                <a:cubicBezTo>
                  <a:pt x="8395450" y="3501028"/>
                  <a:pt x="8324212" y="3586107"/>
                  <a:pt x="8474776" y="3728322"/>
                </a:cubicBezTo>
                <a:cubicBezTo>
                  <a:pt x="8503721" y="3755662"/>
                  <a:pt x="8551047" y="3751206"/>
                  <a:pt x="8589183" y="3762648"/>
                </a:cubicBezTo>
                <a:cubicBezTo>
                  <a:pt x="8562488" y="3800788"/>
                  <a:pt x="8523389" y="3832761"/>
                  <a:pt x="8509098" y="3877067"/>
                </a:cubicBezTo>
                <a:cubicBezTo>
                  <a:pt x="8445946" y="4072858"/>
                  <a:pt x="8451313" y="4058681"/>
                  <a:pt x="8497657" y="4174557"/>
                </a:cubicBezTo>
                <a:cubicBezTo>
                  <a:pt x="8528166" y="4166929"/>
                  <a:pt x="8561693" y="4166947"/>
                  <a:pt x="8589183" y="4151673"/>
                </a:cubicBezTo>
                <a:cubicBezTo>
                  <a:pt x="8599726" y="4145815"/>
                  <a:pt x="8612685" y="4117347"/>
                  <a:pt x="8600624" y="4117347"/>
                </a:cubicBezTo>
                <a:cubicBezTo>
                  <a:pt x="8581555" y="4117347"/>
                  <a:pt x="8570115" y="4140231"/>
                  <a:pt x="8554861" y="4151673"/>
                </a:cubicBezTo>
                <a:cubicBezTo>
                  <a:pt x="8539607" y="4239394"/>
                  <a:pt x="8505803" y="4325860"/>
                  <a:pt x="8509098" y="4414837"/>
                </a:cubicBezTo>
                <a:cubicBezTo>
                  <a:pt x="8510002" y="4439240"/>
                  <a:pt x="8541933" y="4459033"/>
                  <a:pt x="8566302" y="4460605"/>
                </a:cubicBezTo>
                <a:cubicBezTo>
                  <a:pt x="8665541" y="4467008"/>
                  <a:pt x="8764607" y="4445349"/>
                  <a:pt x="8863760" y="4437721"/>
                </a:cubicBezTo>
                <a:cubicBezTo>
                  <a:pt x="8905709" y="4357628"/>
                  <a:pt x="9006269" y="4286307"/>
                  <a:pt x="8989608" y="4197441"/>
                </a:cubicBezTo>
                <a:cubicBezTo>
                  <a:pt x="8936914" y="3916377"/>
                  <a:pt x="8671455" y="4174643"/>
                  <a:pt x="8863760" y="4014370"/>
                </a:cubicBezTo>
                <a:cubicBezTo>
                  <a:pt x="8635175" y="3517394"/>
                  <a:pt x="8666822" y="3217773"/>
                  <a:pt x="7971384" y="3236320"/>
                </a:cubicBezTo>
                <a:cubicBezTo>
                  <a:pt x="7863552" y="3239196"/>
                  <a:pt x="7818841" y="3388879"/>
                  <a:pt x="7742569" y="3465158"/>
                </a:cubicBezTo>
                <a:cubicBezTo>
                  <a:pt x="7757823" y="3522368"/>
                  <a:pt x="7735375" y="3610306"/>
                  <a:pt x="7788332" y="3636787"/>
                </a:cubicBezTo>
                <a:cubicBezTo>
                  <a:pt x="7840286" y="3662767"/>
                  <a:pt x="7934908" y="3624609"/>
                  <a:pt x="7948502" y="3568135"/>
                </a:cubicBezTo>
                <a:cubicBezTo>
                  <a:pt x="8055909" y="3121940"/>
                  <a:pt x="8056003" y="3137875"/>
                  <a:pt x="7902739" y="2984597"/>
                </a:cubicBezTo>
                <a:cubicBezTo>
                  <a:pt x="7876044" y="3030365"/>
                  <a:pt x="7814795" y="3069502"/>
                  <a:pt x="7822654" y="3121900"/>
                </a:cubicBezTo>
                <a:cubicBezTo>
                  <a:pt x="7829898" y="3170200"/>
                  <a:pt x="7890729" y="3228882"/>
                  <a:pt x="7937062" y="3213436"/>
                </a:cubicBezTo>
                <a:cubicBezTo>
                  <a:pt x="8024045" y="3184439"/>
                  <a:pt x="8066723" y="3083761"/>
                  <a:pt x="8131554" y="3018923"/>
                </a:cubicBezTo>
                <a:cubicBezTo>
                  <a:pt x="8133797" y="2942652"/>
                  <a:pt x="8213980" y="2361763"/>
                  <a:pt x="7982825" y="2320966"/>
                </a:cubicBezTo>
                <a:cubicBezTo>
                  <a:pt x="7873909" y="2301743"/>
                  <a:pt x="7830282" y="2481153"/>
                  <a:pt x="7754010" y="2561246"/>
                </a:cubicBezTo>
                <a:cubicBezTo>
                  <a:pt x="7799773" y="2587944"/>
                  <a:pt x="7839271" y="2631334"/>
                  <a:pt x="7891299" y="2641340"/>
                </a:cubicBezTo>
                <a:cubicBezTo>
                  <a:pt x="8128835" y="2687025"/>
                  <a:pt x="8137101" y="2463231"/>
                  <a:pt x="8234520" y="2286640"/>
                </a:cubicBezTo>
                <a:cubicBezTo>
                  <a:pt x="8219266" y="2256128"/>
                  <a:pt x="8222453" y="2189784"/>
                  <a:pt x="8188758" y="2195105"/>
                </a:cubicBezTo>
                <a:cubicBezTo>
                  <a:pt x="8118687" y="2206170"/>
                  <a:pt x="8065764" y="2269306"/>
                  <a:pt x="8017147" y="2320966"/>
                </a:cubicBezTo>
                <a:cubicBezTo>
                  <a:pt x="8001248" y="2337861"/>
                  <a:pt x="7982575" y="2387838"/>
                  <a:pt x="8005706" y="2389618"/>
                </a:cubicBezTo>
                <a:cubicBezTo>
                  <a:pt x="8062233" y="2393967"/>
                  <a:pt x="8112486" y="2351478"/>
                  <a:pt x="8165876" y="2332408"/>
                </a:cubicBezTo>
                <a:cubicBezTo>
                  <a:pt x="8259075" y="2188358"/>
                  <a:pt x="8427567" y="1997048"/>
                  <a:pt x="8314606" y="1794638"/>
                </a:cubicBezTo>
                <a:cubicBezTo>
                  <a:pt x="8260582" y="1697834"/>
                  <a:pt x="8116300" y="1695475"/>
                  <a:pt x="8017147" y="1645893"/>
                </a:cubicBezTo>
                <a:cubicBezTo>
                  <a:pt x="7902740" y="1687847"/>
                  <a:pt x="7784260" y="1720029"/>
                  <a:pt x="7673925" y="1771754"/>
                </a:cubicBezTo>
                <a:cubicBezTo>
                  <a:pt x="7658481" y="1778994"/>
                  <a:pt x="7667824" y="1820573"/>
                  <a:pt x="7651043" y="1817522"/>
                </a:cubicBezTo>
                <a:cubicBezTo>
                  <a:pt x="7570220" y="1802825"/>
                  <a:pt x="7498500" y="1756498"/>
                  <a:pt x="7422229" y="1725986"/>
                </a:cubicBezTo>
                <a:cubicBezTo>
                  <a:pt x="7315449" y="1851847"/>
                  <a:pt x="7159291" y="1948818"/>
                  <a:pt x="7101889" y="2103570"/>
                </a:cubicBezTo>
                <a:cubicBezTo>
                  <a:pt x="7062856" y="2208801"/>
                  <a:pt x="7046855" y="2435385"/>
                  <a:pt x="7159092" y="2435385"/>
                </a:cubicBezTo>
                <a:cubicBezTo>
                  <a:pt x="7376237" y="2435385"/>
                  <a:pt x="7532823" y="2214175"/>
                  <a:pt x="7719688" y="2103570"/>
                </a:cubicBezTo>
                <a:cubicBezTo>
                  <a:pt x="7700620" y="2191291"/>
                  <a:pt x="7659034" y="2277030"/>
                  <a:pt x="7662484" y="2366734"/>
                </a:cubicBezTo>
                <a:cubicBezTo>
                  <a:pt x="7663467" y="2392298"/>
                  <a:pt x="7708556" y="2413099"/>
                  <a:pt x="7731129" y="2401059"/>
                </a:cubicBezTo>
                <a:cubicBezTo>
                  <a:pt x="7778955" y="2375549"/>
                  <a:pt x="7799773" y="2317152"/>
                  <a:pt x="7834095" y="2275198"/>
                </a:cubicBezTo>
                <a:cubicBezTo>
                  <a:pt x="7872231" y="2443013"/>
                  <a:pt x="7908533" y="2611255"/>
                  <a:pt x="7948502" y="2778643"/>
                </a:cubicBezTo>
                <a:cubicBezTo>
                  <a:pt x="7969557" y="2866821"/>
                  <a:pt x="7979378" y="2959393"/>
                  <a:pt x="8017147" y="3041807"/>
                </a:cubicBezTo>
                <a:cubicBezTo>
                  <a:pt x="8025248" y="3059484"/>
                  <a:pt x="8055282" y="3049435"/>
                  <a:pt x="8074350" y="3053249"/>
                </a:cubicBezTo>
                <a:cubicBezTo>
                  <a:pt x="8280283" y="3026551"/>
                  <a:pt x="8499348" y="3050284"/>
                  <a:pt x="8692150" y="2973155"/>
                </a:cubicBezTo>
                <a:cubicBezTo>
                  <a:pt x="8980159" y="2857939"/>
                  <a:pt x="8864515" y="2653630"/>
                  <a:pt x="8783675" y="2481153"/>
                </a:cubicBezTo>
                <a:cubicBezTo>
                  <a:pt x="8763918" y="2439000"/>
                  <a:pt x="8730285" y="2404874"/>
                  <a:pt x="8703590" y="2366734"/>
                </a:cubicBezTo>
                <a:cubicBezTo>
                  <a:pt x="8699777" y="2355292"/>
                  <a:pt x="8690654" y="2344376"/>
                  <a:pt x="8692150" y="2332408"/>
                </a:cubicBezTo>
                <a:cubicBezTo>
                  <a:pt x="8694697" y="2312028"/>
                  <a:pt x="8706202" y="2293742"/>
                  <a:pt x="8715031" y="2275198"/>
                </a:cubicBezTo>
                <a:cubicBezTo>
                  <a:pt x="8744361" y="2213599"/>
                  <a:pt x="8776048" y="2153151"/>
                  <a:pt x="8806557" y="2092128"/>
                </a:cubicBezTo>
                <a:cubicBezTo>
                  <a:pt x="8797128" y="1771525"/>
                  <a:pt x="8858582" y="1678507"/>
                  <a:pt x="8634946" y="1439938"/>
                </a:cubicBezTo>
                <a:cubicBezTo>
                  <a:pt x="8587066" y="1388861"/>
                  <a:pt x="8512911" y="1371287"/>
                  <a:pt x="8451894" y="1336961"/>
                </a:cubicBezTo>
                <a:cubicBezTo>
                  <a:pt x="8588657" y="1245775"/>
                  <a:pt x="8297715" y="1445391"/>
                  <a:pt x="8646387" y="1096681"/>
                </a:cubicBezTo>
                <a:cubicBezTo>
                  <a:pt x="8721319" y="1021741"/>
                  <a:pt x="8680184" y="1068864"/>
                  <a:pt x="8760794" y="947936"/>
                </a:cubicBezTo>
                <a:cubicBezTo>
                  <a:pt x="8788020" y="757332"/>
                  <a:pt x="8801946" y="766630"/>
                  <a:pt x="8749353" y="547469"/>
                </a:cubicBezTo>
                <a:cubicBezTo>
                  <a:pt x="8744903" y="528926"/>
                  <a:pt x="8726472" y="516957"/>
                  <a:pt x="8715031" y="501701"/>
                </a:cubicBezTo>
                <a:cubicBezTo>
                  <a:pt x="8711217" y="490259"/>
                  <a:pt x="8714639" y="462540"/>
                  <a:pt x="8703590" y="467375"/>
                </a:cubicBezTo>
                <a:cubicBezTo>
                  <a:pt x="8297684" y="644978"/>
                  <a:pt x="8387649" y="584437"/>
                  <a:pt x="8223080" y="913610"/>
                </a:cubicBezTo>
                <a:cubicBezTo>
                  <a:pt x="8204012" y="1096681"/>
                  <a:pt x="8135993" y="1281203"/>
                  <a:pt x="8165876" y="1462822"/>
                </a:cubicBezTo>
                <a:cubicBezTo>
                  <a:pt x="8205177" y="1701677"/>
                  <a:pt x="8415656" y="1866489"/>
                  <a:pt x="8589183" y="2000592"/>
                </a:cubicBezTo>
                <a:cubicBezTo>
                  <a:pt x="8598725" y="2007966"/>
                  <a:pt x="8612064" y="2008220"/>
                  <a:pt x="8623505" y="2012034"/>
                </a:cubicBezTo>
                <a:cubicBezTo>
                  <a:pt x="8758011" y="2146554"/>
                  <a:pt x="8944740" y="2321199"/>
                  <a:pt x="9035371" y="2481153"/>
                </a:cubicBezTo>
                <a:cubicBezTo>
                  <a:pt x="9046006" y="2499923"/>
                  <a:pt x="9008748" y="2516967"/>
                  <a:pt x="8989608" y="2526921"/>
                </a:cubicBezTo>
                <a:cubicBezTo>
                  <a:pt x="8912305" y="2567123"/>
                  <a:pt x="8831724" y="2601491"/>
                  <a:pt x="8749353" y="2629898"/>
                </a:cubicBezTo>
                <a:cubicBezTo>
                  <a:pt x="8610189" y="2677891"/>
                  <a:pt x="8326046" y="2755759"/>
                  <a:pt x="8326046" y="2755759"/>
                </a:cubicBezTo>
                <a:cubicBezTo>
                  <a:pt x="8306978" y="2793899"/>
                  <a:pt x="8264601" y="2827749"/>
                  <a:pt x="8268843" y="2870178"/>
                </a:cubicBezTo>
                <a:cubicBezTo>
                  <a:pt x="8294400" y="3125774"/>
                  <a:pt x="8392535" y="3116710"/>
                  <a:pt x="8589183" y="3224878"/>
                </a:cubicBezTo>
                <a:cubicBezTo>
                  <a:pt x="8646387" y="3289715"/>
                  <a:pt x="8731509" y="3338036"/>
                  <a:pt x="8760794" y="3419390"/>
                </a:cubicBezTo>
                <a:cubicBezTo>
                  <a:pt x="8773711" y="3455274"/>
                  <a:pt x="8723506" y="3489216"/>
                  <a:pt x="8692150" y="3510926"/>
                </a:cubicBezTo>
                <a:cubicBezTo>
                  <a:pt x="8622039" y="3559469"/>
                  <a:pt x="8534535" y="3578413"/>
                  <a:pt x="8463335" y="3625345"/>
                </a:cubicBezTo>
                <a:cubicBezTo>
                  <a:pt x="8365865" y="3689593"/>
                  <a:pt x="8280284" y="3770276"/>
                  <a:pt x="8188758" y="3842741"/>
                </a:cubicBezTo>
                <a:cubicBezTo>
                  <a:pt x="8177317" y="3877067"/>
                  <a:pt x="8141732" y="3911840"/>
                  <a:pt x="8154435" y="3945719"/>
                </a:cubicBezTo>
                <a:cubicBezTo>
                  <a:pt x="8230742" y="4149227"/>
                  <a:pt x="8432205" y="4175045"/>
                  <a:pt x="8600624" y="4266092"/>
                </a:cubicBezTo>
                <a:cubicBezTo>
                  <a:pt x="8641575" y="4288230"/>
                  <a:pt x="8676895" y="4319488"/>
                  <a:pt x="8715031" y="4346186"/>
                </a:cubicBezTo>
                <a:cubicBezTo>
                  <a:pt x="8753137" y="4549441"/>
                  <a:pt x="8806998" y="4506195"/>
                  <a:pt x="8692150" y="4552140"/>
                </a:cubicBezTo>
                <a:cubicBezTo>
                  <a:pt x="8425749" y="4791926"/>
                  <a:pt x="8414661" y="4772480"/>
                  <a:pt x="8200198" y="5124236"/>
                </a:cubicBezTo>
                <a:cubicBezTo>
                  <a:pt x="8181893" y="5154259"/>
                  <a:pt x="8184944" y="5192887"/>
                  <a:pt x="8177317" y="5227213"/>
                </a:cubicBezTo>
                <a:cubicBezTo>
                  <a:pt x="8196385" y="5242469"/>
                  <a:pt x="8212679" y="5262059"/>
                  <a:pt x="8234520" y="5272981"/>
                </a:cubicBezTo>
                <a:cubicBezTo>
                  <a:pt x="8411529" y="5361495"/>
                  <a:pt x="8772235" y="5524703"/>
                  <a:pt x="8772235" y="5524703"/>
                </a:cubicBezTo>
                <a:cubicBezTo>
                  <a:pt x="8737913" y="5593355"/>
                  <a:pt x="8718148" y="5671482"/>
                  <a:pt x="8669268" y="5730658"/>
                </a:cubicBezTo>
                <a:cubicBezTo>
                  <a:pt x="8596810" y="5818379"/>
                  <a:pt x="8531367" y="5912402"/>
                  <a:pt x="8451894" y="5993822"/>
                </a:cubicBezTo>
                <a:cubicBezTo>
                  <a:pt x="8268970" y="6181226"/>
                  <a:pt x="8214222" y="6202452"/>
                  <a:pt x="8017147" y="6325638"/>
                </a:cubicBezTo>
                <a:cubicBezTo>
                  <a:pt x="8005706" y="6344708"/>
                  <a:pt x="7985281" y="6360745"/>
                  <a:pt x="7982825" y="6382847"/>
                </a:cubicBezTo>
                <a:cubicBezTo>
                  <a:pt x="7973475" y="6467004"/>
                  <a:pt x="8050355" y="6410231"/>
                  <a:pt x="8074350" y="6405731"/>
                </a:cubicBezTo>
                <a:cubicBezTo>
                  <a:pt x="8112020" y="6398667"/>
                  <a:pt x="8150622" y="6398103"/>
                  <a:pt x="8188758" y="6394289"/>
                </a:cubicBezTo>
                <a:cubicBezTo>
                  <a:pt x="8245961" y="6398103"/>
                  <a:pt x="8303388" y="6399399"/>
                  <a:pt x="8360368" y="6405731"/>
                </a:cubicBezTo>
                <a:cubicBezTo>
                  <a:pt x="8372354" y="6407063"/>
                  <a:pt x="8396396" y="6405234"/>
                  <a:pt x="8394691" y="6417173"/>
                </a:cubicBezTo>
                <a:cubicBezTo>
                  <a:pt x="8387919" y="6464581"/>
                  <a:pt x="8359423" y="6576807"/>
                  <a:pt x="8291724" y="6600244"/>
                </a:cubicBezTo>
                <a:cubicBezTo>
                  <a:pt x="7762816" y="6783346"/>
                  <a:pt x="8203183" y="6598964"/>
                  <a:pt x="7959943" y="6703221"/>
                </a:cubicBezTo>
                <a:cubicBezTo>
                  <a:pt x="7948502" y="6699407"/>
                  <a:pt x="7936509" y="6696964"/>
                  <a:pt x="7925621" y="6691779"/>
                </a:cubicBezTo>
                <a:cubicBezTo>
                  <a:pt x="7776251" y="6620643"/>
                  <a:pt x="7614591" y="6569798"/>
                  <a:pt x="7479433" y="6474383"/>
                </a:cubicBezTo>
                <a:cubicBezTo>
                  <a:pt x="7457402" y="6458830"/>
                  <a:pt x="7512015" y="6428175"/>
                  <a:pt x="7536636" y="6417173"/>
                </a:cubicBezTo>
                <a:cubicBezTo>
                  <a:pt x="7693124" y="6347245"/>
                  <a:pt x="7858622" y="6299280"/>
                  <a:pt x="8017147" y="6234102"/>
                </a:cubicBezTo>
                <a:cubicBezTo>
                  <a:pt x="8201944" y="6158122"/>
                  <a:pt x="8383250" y="6073915"/>
                  <a:pt x="8566302" y="5993822"/>
                </a:cubicBezTo>
                <a:cubicBezTo>
                  <a:pt x="8665455" y="5791681"/>
                  <a:pt x="8832999" y="5610438"/>
                  <a:pt x="8863760" y="5387400"/>
                </a:cubicBezTo>
                <a:cubicBezTo>
                  <a:pt x="8957085" y="4710721"/>
                  <a:pt x="8932405" y="3339297"/>
                  <a:pt x="8932405" y="3339297"/>
                </a:cubicBezTo>
                <a:cubicBezTo>
                  <a:pt x="8917151" y="3217250"/>
                  <a:pt x="8946207" y="3080767"/>
                  <a:pt x="8886642" y="2973155"/>
                </a:cubicBezTo>
                <a:cubicBezTo>
                  <a:pt x="8819923" y="2852617"/>
                  <a:pt x="8700645" y="2760805"/>
                  <a:pt x="8577742" y="2698549"/>
                </a:cubicBezTo>
                <a:cubicBezTo>
                  <a:pt x="8188125" y="2501190"/>
                  <a:pt x="8021085" y="2527402"/>
                  <a:pt x="7639603" y="2515479"/>
                </a:cubicBezTo>
                <a:cubicBezTo>
                  <a:pt x="7559518" y="2641340"/>
                  <a:pt x="7415128" y="2744719"/>
                  <a:pt x="7399348" y="2893062"/>
                </a:cubicBezTo>
                <a:cubicBezTo>
                  <a:pt x="7390772" y="2973688"/>
                  <a:pt x="7503083" y="3070075"/>
                  <a:pt x="7582399" y="3053249"/>
                </a:cubicBezTo>
                <a:cubicBezTo>
                  <a:pt x="7683199" y="3031865"/>
                  <a:pt x="7712060" y="2893062"/>
                  <a:pt x="7776891" y="2812969"/>
                </a:cubicBezTo>
                <a:cubicBezTo>
                  <a:pt x="7670535" y="2458411"/>
                  <a:pt x="7760161" y="2506717"/>
                  <a:pt x="7502314" y="2343850"/>
                </a:cubicBezTo>
                <a:cubicBezTo>
                  <a:pt x="7489020" y="2335453"/>
                  <a:pt x="7471805" y="2336222"/>
                  <a:pt x="7456551" y="2332408"/>
                </a:cubicBezTo>
                <a:cubicBezTo>
                  <a:pt x="7322119" y="2534083"/>
                  <a:pt x="7517604" y="2259660"/>
                  <a:pt x="6861633" y="2435385"/>
                </a:cubicBezTo>
                <a:cubicBezTo>
                  <a:pt x="6821785" y="2446060"/>
                  <a:pt x="6827313" y="2515478"/>
                  <a:pt x="6792989" y="2538363"/>
                </a:cubicBezTo>
                <a:cubicBezTo>
                  <a:pt x="6772219" y="2552211"/>
                  <a:pt x="6487867" y="2606258"/>
                  <a:pt x="6484089" y="2607014"/>
                </a:cubicBezTo>
                <a:cubicBezTo>
                  <a:pt x="6423072" y="2633712"/>
                  <a:pt x="6363276" y="2663395"/>
                  <a:pt x="6301038" y="2687107"/>
                </a:cubicBezTo>
                <a:cubicBezTo>
                  <a:pt x="6282866" y="2694030"/>
                  <a:pt x="6261155" y="2707387"/>
                  <a:pt x="6243834" y="2698549"/>
                </a:cubicBezTo>
                <a:cubicBezTo>
                  <a:pt x="5789217" y="2466577"/>
                  <a:pt x="5797652" y="2448739"/>
                  <a:pt x="5465865" y="2172221"/>
                </a:cubicBezTo>
                <a:cubicBezTo>
                  <a:pt x="5484933" y="2156965"/>
                  <a:pt x="5499486" y="2132793"/>
                  <a:pt x="5523069" y="2126453"/>
                </a:cubicBezTo>
                <a:cubicBezTo>
                  <a:pt x="5856258" y="2036877"/>
                  <a:pt x="6244555" y="2080195"/>
                  <a:pt x="6529852" y="1886173"/>
                </a:cubicBezTo>
                <a:cubicBezTo>
                  <a:pt x="6717751" y="1758389"/>
                  <a:pt x="6447151" y="1586940"/>
                  <a:pt x="6346801" y="1520032"/>
                </a:cubicBezTo>
                <a:cubicBezTo>
                  <a:pt x="6373496" y="1493334"/>
                  <a:pt x="6433092" y="1477179"/>
                  <a:pt x="6426886" y="1439938"/>
                </a:cubicBezTo>
                <a:cubicBezTo>
                  <a:pt x="6359540" y="1035822"/>
                  <a:pt x="6300260" y="1061836"/>
                  <a:pt x="6026460" y="879284"/>
                </a:cubicBezTo>
                <a:cubicBezTo>
                  <a:pt x="5999765" y="886912"/>
                  <a:pt x="5964557" y="881186"/>
                  <a:pt x="5946375" y="902168"/>
                </a:cubicBezTo>
                <a:cubicBezTo>
                  <a:pt x="5910614" y="943436"/>
                  <a:pt x="5931373" y="1040694"/>
                  <a:pt x="5877731" y="1050913"/>
                </a:cubicBezTo>
                <a:cubicBezTo>
                  <a:pt x="5812197" y="1063397"/>
                  <a:pt x="5759488" y="987966"/>
                  <a:pt x="5706120" y="947936"/>
                </a:cubicBezTo>
                <a:cubicBezTo>
                  <a:pt x="5636952" y="896054"/>
                  <a:pt x="5578829" y="830713"/>
                  <a:pt x="5511628" y="776307"/>
                </a:cubicBezTo>
                <a:cubicBezTo>
                  <a:pt x="5498372" y="765575"/>
                  <a:pt x="5482238" y="758199"/>
                  <a:pt x="5465865" y="753423"/>
                </a:cubicBezTo>
                <a:cubicBezTo>
                  <a:pt x="5390391" y="731408"/>
                  <a:pt x="5313322" y="715284"/>
                  <a:pt x="5237050" y="696214"/>
                </a:cubicBezTo>
                <a:cubicBezTo>
                  <a:pt x="5221796" y="703842"/>
                  <a:pt x="5200863" y="704984"/>
                  <a:pt x="5191287" y="719097"/>
                </a:cubicBezTo>
                <a:cubicBezTo>
                  <a:pt x="4940660" y="1088481"/>
                  <a:pt x="5020070" y="1010816"/>
                  <a:pt x="4985354" y="1520032"/>
                </a:cubicBezTo>
                <a:cubicBezTo>
                  <a:pt x="5030385" y="1587584"/>
                  <a:pt x="5029631" y="1562367"/>
                  <a:pt x="4882388" y="1600125"/>
                </a:cubicBezTo>
                <a:cubicBezTo>
                  <a:pt x="4776606" y="1627251"/>
                  <a:pt x="4668828" y="1645893"/>
                  <a:pt x="4562048" y="1668777"/>
                </a:cubicBezTo>
                <a:cubicBezTo>
                  <a:pt x="4405691" y="1569614"/>
                  <a:pt x="4199364" y="1522822"/>
                  <a:pt x="4092978" y="1371287"/>
                </a:cubicBezTo>
                <a:cubicBezTo>
                  <a:pt x="4043731" y="1301141"/>
                  <a:pt x="4140161" y="1204351"/>
                  <a:pt x="4184504" y="1131007"/>
                </a:cubicBezTo>
                <a:cubicBezTo>
                  <a:pt x="4347161" y="861968"/>
                  <a:pt x="4378238" y="885675"/>
                  <a:pt x="4630692" y="753423"/>
                </a:cubicBezTo>
                <a:cubicBezTo>
                  <a:pt x="4667890" y="641818"/>
                  <a:pt x="4680170" y="642379"/>
                  <a:pt x="4367555" y="684772"/>
                </a:cubicBezTo>
                <a:cubicBezTo>
                  <a:pt x="4228911" y="703573"/>
                  <a:pt x="4100605" y="768679"/>
                  <a:pt x="3967130" y="810633"/>
                </a:cubicBezTo>
                <a:cubicBezTo>
                  <a:pt x="3978571" y="921238"/>
                  <a:pt x="3959118" y="1039627"/>
                  <a:pt x="4001452" y="1142448"/>
                </a:cubicBezTo>
                <a:cubicBezTo>
                  <a:pt x="4042725" y="1242693"/>
                  <a:pt x="4143426" y="1306639"/>
                  <a:pt x="4207385" y="1394171"/>
                </a:cubicBezTo>
                <a:cubicBezTo>
                  <a:pt x="4216662" y="1406868"/>
                  <a:pt x="4215012" y="1424682"/>
                  <a:pt x="4218826" y="1439938"/>
                </a:cubicBezTo>
                <a:cubicBezTo>
                  <a:pt x="4153995" y="1462822"/>
                  <a:pt x="4090277" y="1489143"/>
                  <a:pt x="4024333" y="1508590"/>
                </a:cubicBezTo>
                <a:cubicBezTo>
                  <a:pt x="3792701" y="1576899"/>
                  <a:pt x="3326449" y="1703102"/>
                  <a:pt x="3326449" y="1703102"/>
                </a:cubicBezTo>
                <a:cubicBezTo>
                  <a:pt x="3394078" y="1490531"/>
                  <a:pt x="3509841" y="1162617"/>
                  <a:pt x="3498060" y="959378"/>
                </a:cubicBezTo>
                <a:cubicBezTo>
                  <a:pt x="3489608" y="813571"/>
                  <a:pt x="3397895" y="708298"/>
                  <a:pt x="3315008" y="604678"/>
                </a:cubicBezTo>
                <a:cubicBezTo>
                  <a:pt x="3184477" y="633688"/>
                  <a:pt x="3111722" y="615132"/>
                  <a:pt x="3200601" y="856400"/>
                </a:cubicBezTo>
                <a:cubicBezTo>
                  <a:pt x="3231491" y="940252"/>
                  <a:pt x="3319764" y="990005"/>
                  <a:pt x="3372212" y="1062355"/>
                </a:cubicBezTo>
                <a:cubicBezTo>
                  <a:pt x="3430584" y="1142876"/>
                  <a:pt x="3478992" y="1230170"/>
                  <a:pt x="3532382" y="1314077"/>
                </a:cubicBezTo>
                <a:cubicBezTo>
                  <a:pt x="3475432" y="1456472"/>
                  <a:pt x="3531172" y="1361608"/>
                  <a:pt x="3246364" y="1439938"/>
                </a:cubicBezTo>
                <a:cubicBezTo>
                  <a:pt x="2978877" y="1513505"/>
                  <a:pt x="3133773" y="1480766"/>
                  <a:pt x="2994668" y="1508590"/>
                </a:cubicBezTo>
                <a:cubicBezTo>
                  <a:pt x="2948905" y="1466636"/>
                  <a:pt x="2868683" y="1443775"/>
                  <a:pt x="2857379" y="1382729"/>
                </a:cubicBezTo>
                <a:cubicBezTo>
                  <a:pt x="2762947" y="872743"/>
                  <a:pt x="2814954" y="955037"/>
                  <a:pt x="3086194" y="730539"/>
                </a:cubicBezTo>
                <a:cubicBezTo>
                  <a:pt x="3129870" y="694390"/>
                  <a:pt x="3170093" y="654260"/>
                  <a:pt x="3212042" y="616120"/>
                </a:cubicBezTo>
                <a:cubicBezTo>
                  <a:pt x="3215856" y="570352"/>
                  <a:pt x="3229552" y="524340"/>
                  <a:pt x="3223483" y="478817"/>
                </a:cubicBezTo>
                <a:cubicBezTo>
                  <a:pt x="3221345" y="462778"/>
                  <a:pt x="3201229" y="455268"/>
                  <a:pt x="3189160" y="444491"/>
                </a:cubicBezTo>
                <a:cubicBezTo>
                  <a:pt x="3094427" y="359899"/>
                  <a:pt x="2998481" y="276676"/>
                  <a:pt x="2903142" y="192769"/>
                </a:cubicBezTo>
                <a:cubicBezTo>
                  <a:pt x="2895515" y="177513"/>
                  <a:pt x="2895278" y="138915"/>
                  <a:pt x="2880261" y="147002"/>
                </a:cubicBezTo>
                <a:cubicBezTo>
                  <a:pt x="2581241" y="308030"/>
                  <a:pt x="2615355" y="333610"/>
                  <a:pt x="2479835" y="604678"/>
                </a:cubicBezTo>
                <a:cubicBezTo>
                  <a:pt x="2487462" y="661888"/>
                  <a:pt x="2487949" y="720512"/>
                  <a:pt x="2502717" y="776307"/>
                </a:cubicBezTo>
                <a:cubicBezTo>
                  <a:pt x="2522477" y="850962"/>
                  <a:pt x="2650487" y="956520"/>
                  <a:pt x="2582802" y="993703"/>
                </a:cubicBezTo>
                <a:cubicBezTo>
                  <a:pt x="2313657" y="1141559"/>
                  <a:pt x="1690425" y="1222542"/>
                  <a:pt x="1690425" y="1222542"/>
                </a:cubicBezTo>
                <a:cubicBezTo>
                  <a:pt x="1663730" y="1333147"/>
                  <a:pt x="1560070" y="1452284"/>
                  <a:pt x="1610340" y="1554358"/>
                </a:cubicBezTo>
                <a:cubicBezTo>
                  <a:pt x="1832266" y="2004982"/>
                  <a:pt x="2206632" y="2045781"/>
                  <a:pt x="2628565" y="2126453"/>
                </a:cubicBezTo>
                <a:cubicBezTo>
                  <a:pt x="2699832" y="2140079"/>
                  <a:pt x="2773481" y="2134081"/>
                  <a:pt x="2845939" y="2137895"/>
                </a:cubicBezTo>
                <a:cubicBezTo>
                  <a:pt x="3006109" y="2179849"/>
                  <a:pt x="3165499" y="2224902"/>
                  <a:pt x="3326449" y="2263756"/>
                </a:cubicBezTo>
                <a:cubicBezTo>
                  <a:pt x="3386796" y="2278324"/>
                  <a:pt x="3455002" y="2268352"/>
                  <a:pt x="3509501" y="2298082"/>
                </a:cubicBezTo>
                <a:cubicBezTo>
                  <a:pt x="3529023" y="2308731"/>
                  <a:pt x="3468689" y="2317381"/>
                  <a:pt x="3452297" y="2332408"/>
                </a:cubicBezTo>
                <a:cubicBezTo>
                  <a:pt x="3422413" y="2359804"/>
                  <a:pt x="3402096" y="2396547"/>
                  <a:pt x="3372212" y="2423943"/>
                </a:cubicBezTo>
                <a:cubicBezTo>
                  <a:pt x="3355820" y="2438970"/>
                  <a:pt x="3335906" y="2450669"/>
                  <a:pt x="3315008" y="2458269"/>
                </a:cubicBezTo>
                <a:cubicBezTo>
                  <a:pt x="3198979" y="2500466"/>
                  <a:pt x="3128111" y="2513791"/>
                  <a:pt x="3017550" y="2538363"/>
                </a:cubicBezTo>
                <a:cubicBezTo>
                  <a:pt x="3036618" y="2568875"/>
                  <a:pt x="3043167" y="2612668"/>
                  <a:pt x="3074753" y="2629898"/>
                </a:cubicBezTo>
                <a:cubicBezTo>
                  <a:pt x="3433013" y="2825333"/>
                  <a:pt x="3410808" y="2805627"/>
                  <a:pt x="3692552" y="2824410"/>
                </a:cubicBezTo>
                <a:cubicBezTo>
                  <a:pt x="3795519" y="2790084"/>
                  <a:pt x="3900095" y="2760255"/>
                  <a:pt x="4001452" y="2721433"/>
                </a:cubicBezTo>
                <a:cubicBezTo>
                  <a:pt x="4122477" y="2675078"/>
                  <a:pt x="4271237" y="2597969"/>
                  <a:pt x="4390437" y="2538363"/>
                </a:cubicBezTo>
                <a:cubicBezTo>
                  <a:pt x="4451454" y="2477339"/>
                  <a:pt x="4518716" y="2421978"/>
                  <a:pt x="4573488" y="2355292"/>
                </a:cubicBezTo>
                <a:cubicBezTo>
                  <a:pt x="4607117" y="2314348"/>
                  <a:pt x="4626315" y="2263424"/>
                  <a:pt x="4653573" y="2217989"/>
                </a:cubicBezTo>
                <a:cubicBezTo>
                  <a:pt x="4660647" y="2206197"/>
                  <a:pt x="4668828" y="2195105"/>
                  <a:pt x="4676455" y="2183663"/>
                </a:cubicBezTo>
                <a:cubicBezTo>
                  <a:pt x="4764167" y="2259942"/>
                  <a:pt x="4842072" y="2349239"/>
                  <a:pt x="4939591" y="2412501"/>
                </a:cubicBezTo>
                <a:cubicBezTo>
                  <a:pt x="4986175" y="2442721"/>
                  <a:pt x="5053562" y="2427466"/>
                  <a:pt x="5099762" y="2458269"/>
                </a:cubicBezTo>
                <a:cubicBezTo>
                  <a:pt x="5119065" y="2471139"/>
                  <a:pt x="5103581" y="2505009"/>
                  <a:pt x="5111202" y="2526921"/>
                </a:cubicBezTo>
                <a:cubicBezTo>
                  <a:pt x="5134235" y="2593148"/>
                  <a:pt x="5164592" y="2656596"/>
                  <a:pt x="5191287" y="2721433"/>
                </a:cubicBezTo>
                <a:cubicBezTo>
                  <a:pt x="5195101" y="2668037"/>
                  <a:pt x="5204785" y="2614738"/>
                  <a:pt x="5202728" y="2561246"/>
                </a:cubicBezTo>
                <a:cubicBezTo>
                  <a:pt x="5200945" y="2514881"/>
                  <a:pt x="5136557" y="2440642"/>
                  <a:pt x="5179847" y="2423943"/>
                </a:cubicBezTo>
                <a:cubicBezTo>
                  <a:pt x="5441526" y="2322999"/>
                  <a:pt x="6003579" y="2252315"/>
                  <a:pt x="6003579" y="2252315"/>
                </a:cubicBezTo>
                <a:cubicBezTo>
                  <a:pt x="6224821" y="1533203"/>
                  <a:pt x="6316432" y="1726102"/>
                  <a:pt x="6163749" y="1279751"/>
                </a:cubicBezTo>
                <a:cubicBezTo>
                  <a:pt x="6139909" y="1210057"/>
                  <a:pt x="6110359" y="1142448"/>
                  <a:pt x="6083664" y="1073797"/>
                </a:cubicBezTo>
                <a:cubicBezTo>
                  <a:pt x="6109207" y="971615"/>
                  <a:pt x="6135540" y="868281"/>
                  <a:pt x="6152308" y="764865"/>
                </a:cubicBezTo>
                <a:cubicBezTo>
                  <a:pt x="6162453" y="702296"/>
                  <a:pt x="6144796" y="558809"/>
                  <a:pt x="6209512" y="501701"/>
                </a:cubicBezTo>
                <a:cubicBezTo>
                  <a:pt x="6250453" y="465572"/>
                  <a:pt x="6309404" y="457470"/>
                  <a:pt x="6358241" y="433049"/>
                </a:cubicBezTo>
                <a:cubicBezTo>
                  <a:pt x="6737864" y="243218"/>
                  <a:pt x="6290804" y="464513"/>
                  <a:pt x="6632819" y="261421"/>
                </a:cubicBezTo>
                <a:cubicBezTo>
                  <a:pt x="6710555" y="215260"/>
                  <a:pt x="6873074" y="135560"/>
                  <a:pt x="6873074" y="135560"/>
                </a:cubicBezTo>
                <a:cubicBezTo>
                  <a:pt x="6888328" y="143188"/>
                  <a:pt x="6910292" y="143683"/>
                  <a:pt x="6918837" y="158443"/>
                </a:cubicBezTo>
                <a:cubicBezTo>
                  <a:pt x="7027600" y="346326"/>
                  <a:pt x="7016074" y="387948"/>
                  <a:pt x="6953159" y="604678"/>
                </a:cubicBezTo>
                <a:cubicBezTo>
                  <a:pt x="6942212" y="642388"/>
                  <a:pt x="6915024" y="673330"/>
                  <a:pt x="6895956" y="707656"/>
                </a:cubicBezTo>
                <a:cubicBezTo>
                  <a:pt x="5830880" y="281580"/>
                  <a:pt x="6088074" y="0"/>
                  <a:pt x="5797646" y="387282"/>
                </a:cubicBezTo>
                <a:cubicBezTo>
                  <a:pt x="5816714" y="455933"/>
                  <a:pt x="5827875" y="527290"/>
                  <a:pt x="5854850" y="593236"/>
                </a:cubicBezTo>
                <a:cubicBezTo>
                  <a:pt x="5863018" y="613204"/>
                  <a:pt x="5879992" y="632659"/>
                  <a:pt x="5900612" y="639004"/>
                </a:cubicBezTo>
                <a:cubicBezTo>
                  <a:pt x="6031474" y="679274"/>
                  <a:pt x="6166631" y="704438"/>
                  <a:pt x="6301038" y="730539"/>
                </a:cubicBezTo>
                <a:cubicBezTo>
                  <a:pt x="6559540" y="780739"/>
                  <a:pt x="6819684" y="822074"/>
                  <a:pt x="7079007" y="867842"/>
                </a:cubicBezTo>
                <a:cubicBezTo>
                  <a:pt x="7159092" y="841144"/>
                  <a:pt x="7256170" y="843836"/>
                  <a:pt x="7319262" y="787749"/>
                </a:cubicBezTo>
                <a:cubicBezTo>
                  <a:pt x="7438349" y="681883"/>
                  <a:pt x="7352947" y="605826"/>
                  <a:pt x="7410788" y="501701"/>
                </a:cubicBezTo>
                <a:cubicBezTo>
                  <a:pt x="7416644" y="491159"/>
                  <a:pt x="7433669" y="494073"/>
                  <a:pt x="7445110" y="490259"/>
                </a:cubicBezTo>
                <a:cubicBezTo>
                  <a:pt x="7569921" y="876079"/>
                  <a:pt x="7711428" y="1042581"/>
                  <a:pt x="7365025" y="1451380"/>
                </a:cubicBezTo>
                <a:cubicBezTo>
                  <a:pt x="7283070" y="1548097"/>
                  <a:pt x="7119660" y="1515718"/>
                  <a:pt x="6998922" y="1554358"/>
                </a:cubicBezTo>
                <a:cubicBezTo>
                  <a:pt x="6928774" y="1576808"/>
                  <a:pt x="6861633" y="1607753"/>
                  <a:pt x="6792989" y="1634451"/>
                </a:cubicBezTo>
                <a:cubicBezTo>
                  <a:pt x="6600513" y="1895696"/>
                  <a:pt x="6572676" y="1800986"/>
                  <a:pt x="6747226" y="2103570"/>
                </a:cubicBezTo>
                <a:cubicBezTo>
                  <a:pt x="6759428" y="2124723"/>
                  <a:pt x="6785362" y="2134081"/>
                  <a:pt x="6804430" y="2149337"/>
                </a:cubicBezTo>
                <a:cubicBezTo>
                  <a:pt x="6827311" y="2217989"/>
                  <a:pt x="6845677" y="2288314"/>
                  <a:pt x="6873074" y="2355292"/>
                </a:cubicBezTo>
                <a:cubicBezTo>
                  <a:pt x="6880293" y="2372941"/>
                  <a:pt x="6920879" y="2387575"/>
                  <a:pt x="6907396" y="2401059"/>
                </a:cubicBezTo>
                <a:cubicBezTo>
                  <a:pt x="6835569" y="2472893"/>
                  <a:pt x="6556559" y="2555962"/>
                  <a:pt x="6484089" y="2572688"/>
                </a:cubicBezTo>
                <a:cubicBezTo>
                  <a:pt x="6321563" y="2610198"/>
                  <a:pt x="6153955" y="2623766"/>
                  <a:pt x="5992138" y="2664224"/>
                </a:cubicBezTo>
                <a:lnTo>
                  <a:pt x="5809087" y="2709991"/>
                </a:lnTo>
                <a:cubicBezTo>
                  <a:pt x="5498680" y="2953906"/>
                  <a:pt x="5751156" y="2838837"/>
                  <a:pt x="5248491" y="2538363"/>
                </a:cubicBezTo>
                <a:cubicBezTo>
                  <a:pt x="5058182" y="2424604"/>
                  <a:pt x="4653573" y="2240873"/>
                  <a:pt x="4653573" y="2240873"/>
                </a:cubicBezTo>
                <a:cubicBezTo>
                  <a:pt x="4588742" y="2252315"/>
                  <a:pt x="4521781" y="2255132"/>
                  <a:pt x="4459081" y="2275198"/>
                </a:cubicBezTo>
                <a:cubicBezTo>
                  <a:pt x="4424815" y="2286164"/>
                  <a:pt x="4402335" y="2323200"/>
                  <a:pt x="4367555" y="2332408"/>
                </a:cubicBezTo>
                <a:cubicBezTo>
                  <a:pt x="4270576" y="2358082"/>
                  <a:pt x="4169249" y="2362920"/>
                  <a:pt x="4070096" y="2378176"/>
                </a:cubicBezTo>
                <a:cubicBezTo>
                  <a:pt x="3970943" y="2416316"/>
                  <a:pt x="3869427" y="2448804"/>
                  <a:pt x="3772637" y="2492595"/>
                </a:cubicBezTo>
                <a:cubicBezTo>
                  <a:pt x="3708852" y="2521453"/>
                  <a:pt x="3653228" y="2566400"/>
                  <a:pt x="3589586" y="2595572"/>
                </a:cubicBezTo>
                <a:cubicBezTo>
                  <a:pt x="3560998" y="2608676"/>
                  <a:pt x="3528990" y="2612774"/>
                  <a:pt x="3498060" y="2618456"/>
                </a:cubicBezTo>
                <a:cubicBezTo>
                  <a:pt x="3342051" y="2647114"/>
                  <a:pt x="3185347" y="2671851"/>
                  <a:pt x="3028990" y="2698549"/>
                </a:cubicBezTo>
                <a:cubicBezTo>
                  <a:pt x="2920806" y="2744919"/>
                  <a:pt x="2518471" y="2926626"/>
                  <a:pt x="3246364" y="2481153"/>
                </a:cubicBezTo>
                <a:cubicBezTo>
                  <a:pt x="3648245" y="2235201"/>
                  <a:pt x="4041083" y="1960850"/>
                  <a:pt x="4481962" y="1794638"/>
                </a:cubicBezTo>
                <a:cubicBezTo>
                  <a:pt x="4933576" y="1624379"/>
                  <a:pt x="6646174" y="1610613"/>
                  <a:pt x="6918837" y="1600125"/>
                </a:cubicBezTo>
                <a:cubicBezTo>
                  <a:pt x="7273500" y="1642079"/>
                  <a:pt x="7625707" y="1722414"/>
                  <a:pt x="7982825" y="1725986"/>
                </a:cubicBezTo>
                <a:cubicBezTo>
                  <a:pt x="8029376" y="1726452"/>
                  <a:pt x="8037621" y="1650653"/>
                  <a:pt x="8062910" y="1611567"/>
                </a:cubicBezTo>
                <a:cubicBezTo>
                  <a:pt x="8107702" y="1542336"/>
                  <a:pt x="8180689" y="1388992"/>
                  <a:pt x="8200198" y="1336961"/>
                </a:cubicBezTo>
                <a:cubicBezTo>
                  <a:pt x="8213984" y="1300194"/>
                  <a:pt x="8128639" y="1476486"/>
                  <a:pt x="8142995" y="1439938"/>
                </a:cubicBezTo>
                <a:cubicBezTo>
                  <a:pt x="8199207" y="1296839"/>
                  <a:pt x="8326046" y="1016587"/>
                  <a:pt x="8326046" y="1016587"/>
                </a:cubicBezTo>
                <a:lnTo>
                  <a:pt x="8142995" y="143993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continuous Line drawing is your favorite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4581" y="982133"/>
            <a:ext cx="8143019" cy="5401734"/>
          </a:xfrm>
          <a:custGeom>
            <a:avLst/>
            <a:gdLst>
              <a:gd name="connsiteX0" fmla="*/ 1132619 w 8143019"/>
              <a:gd name="connsiteY0" fmla="*/ 508000 h 5401734"/>
              <a:gd name="connsiteX1" fmla="*/ 1047952 w 8143019"/>
              <a:gd name="connsiteY1" fmla="*/ 389467 h 5401734"/>
              <a:gd name="connsiteX2" fmla="*/ 895552 w 8143019"/>
              <a:gd name="connsiteY2" fmla="*/ 287867 h 5401734"/>
              <a:gd name="connsiteX3" fmla="*/ 675419 w 8143019"/>
              <a:gd name="connsiteY3" fmla="*/ 118534 h 5401734"/>
              <a:gd name="connsiteX4" fmla="*/ 658486 w 8143019"/>
              <a:gd name="connsiteY4" fmla="*/ 169334 h 5401734"/>
              <a:gd name="connsiteX5" fmla="*/ 641552 w 8143019"/>
              <a:gd name="connsiteY5" fmla="*/ 237067 h 5401734"/>
              <a:gd name="connsiteX6" fmla="*/ 590752 w 8143019"/>
              <a:gd name="connsiteY6" fmla="*/ 321734 h 5401734"/>
              <a:gd name="connsiteX7" fmla="*/ 556886 w 8143019"/>
              <a:gd name="connsiteY7" fmla="*/ 457200 h 5401734"/>
              <a:gd name="connsiteX8" fmla="*/ 590752 w 8143019"/>
              <a:gd name="connsiteY8" fmla="*/ 609600 h 5401734"/>
              <a:gd name="connsiteX9" fmla="*/ 709286 w 8143019"/>
              <a:gd name="connsiteY9" fmla="*/ 745067 h 5401734"/>
              <a:gd name="connsiteX10" fmla="*/ 844752 w 8143019"/>
              <a:gd name="connsiteY10" fmla="*/ 728134 h 5401734"/>
              <a:gd name="connsiteX11" fmla="*/ 946352 w 8143019"/>
              <a:gd name="connsiteY11" fmla="*/ 592667 h 5401734"/>
              <a:gd name="connsiteX12" fmla="*/ 963286 w 8143019"/>
              <a:gd name="connsiteY12" fmla="*/ 524934 h 5401734"/>
              <a:gd name="connsiteX13" fmla="*/ 997152 w 8143019"/>
              <a:gd name="connsiteY13" fmla="*/ 457200 h 5401734"/>
              <a:gd name="connsiteX14" fmla="*/ 980219 w 8143019"/>
              <a:gd name="connsiteY14" fmla="*/ 338667 h 5401734"/>
              <a:gd name="connsiteX15" fmla="*/ 878619 w 8143019"/>
              <a:gd name="connsiteY15" fmla="*/ 304800 h 5401734"/>
              <a:gd name="connsiteX16" fmla="*/ 387552 w 8143019"/>
              <a:gd name="connsiteY16" fmla="*/ 101600 h 5401734"/>
              <a:gd name="connsiteX17" fmla="*/ 252086 w 8143019"/>
              <a:gd name="connsiteY17" fmla="*/ 67734 h 5401734"/>
              <a:gd name="connsiteX18" fmla="*/ 184352 w 8143019"/>
              <a:gd name="connsiteY18" fmla="*/ 118534 h 5401734"/>
              <a:gd name="connsiteX19" fmla="*/ 99686 w 8143019"/>
              <a:gd name="connsiteY19" fmla="*/ 169334 h 5401734"/>
              <a:gd name="connsiteX20" fmla="*/ 82752 w 8143019"/>
              <a:gd name="connsiteY20" fmla="*/ 220134 h 5401734"/>
              <a:gd name="connsiteX21" fmla="*/ 15019 w 8143019"/>
              <a:gd name="connsiteY21" fmla="*/ 406400 h 5401734"/>
              <a:gd name="connsiteX22" fmla="*/ 65819 w 8143019"/>
              <a:gd name="connsiteY22" fmla="*/ 914400 h 5401734"/>
              <a:gd name="connsiteX23" fmla="*/ 133552 w 8143019"/>
              <a:gd name="connsiteY23" fmla="*/ 1016000 h 5401734"/>
              <a:gd name="connsiteX24" fmla="*/ 184352 w 8143019"/>
              <a:gd name="connsiteY24" fmla="*/ 1117600 h 5401734"/>
              <a:gd name="connsiteX25" fmla="*/ 489152 w 8143019"/>
              <a:gd name="connsiteY25" fmla="*/ 1422400 h 5401734"/>
              <a:gd name="connsiteX26" fmla="*/ 556886 w 8143019"/>
              <a:gd name="connsiteY26" fmla="*/ 1473200 h 5401734"/>
              <a:gd name="connsiteX27" fmla="*/ 641552 w 8143019"/>
              <a:gd name="connsiteY27" fmla="*/ 1490134 h 5401734"/>
              <a:gd name="connsiteX28" fmla="*/ 1352752 w 8143019"/>
              <a:gd name="connsiteY28" fmla="*/ 1456267 h 5401734"/>
              <a:gd name="connsiteX29" fmla="*/ 1420486 w 8143019"/>
              <a:gd name="connsiteY29" fmla="*/ 1439334 h 5401734"/>
              <a:gd name="connsiteX30" fmla="*/ 1539019 w 8143019"/>
              <a:gd name="connsiteY30" fmla="*/ 1490134 h 5401734"/>
              <a:gd name="connsiteX31" fmla="*/ 1860752 w 8143019"/>
              <a:gd name="connsiteY31" fmla="*/ 1981200 h 5401734"/>
              <a:gd name="connsiteX32" fmla="*/ 1843819 w 8143019"/>
              <a:gd name="connsiteY32" fmla="*/ 2658534 h 5401734"/>
              <a:gd name="connsiteX33" fmla="*/ 1776086 w 8143019"/>
              <a:gd name="connsiteY33" fmla="*/ 2861734 h 5401734"/>
              <a:gd name="connsiteX34" fmla="*/ 1572886 w 8143019"/>
              <a:gd name="connsiteY34" fmla="*/ 3217334 h 5401734"/>
              <a:gd name="connsiteX35" fmla="*/ 1488219 w 8143019"/>
              <a:gd name="connsiteY35" fmla="*/ 3318934 h 5401734"/>
              <a:gd name="connsiteX36" fmla="*/ 1403552 w 8143019"/>
              <a:gd name="connsiteY36" fmla="*/ 3369734 h 5401734"/>
              <a:gd name="connsiteX37" fmla="*/ 1149552 w 8143019"/>
              <a:gd name="connsiteY37" fmla="*/ 3454400 h 5401734"/>
              <a:gd name="connsiteX38" fmla="*/ 760086 w 8143019"/>
              <a:gd name="connsiteY38" fmla="*/ 3437467 h 5401734"/>
              <a:gd name="connsiteX39" fmla="*/ 539952 w 8143019"/>
              <a:gd name="connsiteY39" fmla="*/ 3335867 h 5401734"/>
              <a:gd name="connsiteX40" fmla="*/ 319819 w 8143019"/>
              <a:gd name="connsiteY40" fmla="*/ 3217334 h 5401734"/>
              <a:gd name="connsiteX41" fmla="*/ 82752 w 8143019"/>
              <a:gd name="connsiteY41" fmla="*/ 3031067 h 5401734"/>
              <a:gd name="connsiteX42" fmla="*/ 48886 w 8143019"/>
              <a:gd name="connsiteY42" fmla="*/ 3081867 h 5401734"/>
              <a:gd name="connsiteX43" fmla="*/ 116619 w 8143019"/>
              <a:gd name="connsiteY43" fmla="*/ 3674534 h 5401734"/>
              <a:gd name="connsiteX44" fmla="*/ 895552 w 8143019"/>
              <a:gd name="connsiteY44" fmla="*/ 4690534 h 5401734"/>
              <a:gd name="connsiteX45" fmla="*/ 1183419 w 8143019"/>
              <a:gd name="connsiteY45" fmla="*/ 4876800 h 5401734"/>
              <a:gd name="connsiteX46" fmla="*/ 1471286 w 8143019"/>
              <a:gd name="connsiteY46" fmla="*/ 5029200 h 5401734"/>
              <a:gd name="connsiteX47" fmla="*/ 2013152 w 8143019"/>
              <a:gd name="connsiteY47" fmla="*/ 5181600 h 5401734"/>
              <a:gd name="connsiteX48" fmla="*/ 2538086 w 8143019"/>
              <a:gd name="connsiteY48" fmla="*/ 5096934 h 5401734"/>
              <a:gd name="connsiteX49" fmla="*/ 3029152 w 8143019"/>
              <a:gd name="connsiteY49" fmla="*/ 4639734 h 5401734"/>
              <a:gd name="connsiteX50" fmla="*/ 3079952 w 8143019"/>
              <a:gd name="connsiteY50" fmla="*/ 4436534 h 5401734"/>
              <a:gd name="connsiteX51" fmla="*/ 2978352 w 8143019"/>
              <a:gd name="connsiteY51" fmla="*/ 3471334 h 5401734"/>
              <a:gd name="connsiteX52" fmla="*/ 2842886 w 8143019"/>
              <a:gd name="connsiteY52" fmla="*/ 3318934 h 5401734"/>
              <a:gd name="connsiteX53" fmla="*/ 2656619 w 8143019"/>
              <a:gd name="connsiteY53" fmla="*/ 3149600 h 5401734"/>
              <a:gd name="connsiteX54" fmla="*/ 2487286 w 8143019"/>
              <a:gd name="connsiteY54" fmla="*/ 3098800 h 5401734"/>
              <a:gd name="connsiteX55" fmla="*/ 2250219 w 8143019"/>
              <a:gd name="connsiteY55" fmla="*/ 3166534 h 5401734"/>
              <a:gd name="connsiteX56" fmla="*/ 2233286 w 8143019"/>
              <a:gd name="connsiteY56" fmla="*/ 3268134 h 5401734"/>
              <a:gd name="connsiteX57" fmla="*/ 2334886 w 8143019"/>
              <a:gd name="connsiteY57" fmla="*/ 3505200 h 5401734"/>
              <a:gd name="connsiteX58" fmla="*/ 2504219 w 8143019"/>
              <a:gd name="connsiteY58" fmla="*/ 3657600 h 5401734"/>
              <a:gd name="connsiteX59" fmla="*/ 2690486 w 8143019"/>
              <a:gd name="connsiteY59" fmla="*/ 3793067 h 5401734"/>
              <a:gd name="connsiteX60" fmla="*/ 2910619 w 8143019"/>
              <a:gd name="connsiteY60" fmla="*/ 3860800 h 5401734"/>
              <a:gd name="connsiteX61" fmla="*/ 3503286 w 8143019"/>
              <a:gd name="connsiteY61" fmla="*/ 3793067 h 5401734"/>
              <a:gd name="connsiteX62" fmla="*/ 3638752 w 8143019"/>
              <a:gd name="connsiteY62" fmla="*/ 3708400 h 5401734"/>
              <a:gd name="connsiteX63" fmla="*/ 3774219 w 8143019"/>
              <a:gd name="connsiteY63" fmla="*/ 3539067 h 5401734"/>
              <a:gd name="connsiteX64" fmla="*/ 3875819 w 8143019"/>
              <a:gd name="connsiteY64" fmla="*/ 3318934 h 5401734"/>
              <a:gd name="connsiteX65" fmla="*/ 3943552 w 8143019"/>
              <a:gd name="connsiteY65" fmla="*/ 3014134 h 5401734"/>
              <a:gd name="connsiteX66" fmla="*/ 3994352 w 8143019"/>
              <a:gd name="connsiteY66" fmla="*/ 2573867 h 5401734"/>
              <a:gd name="connsiteX67" fmla="*/ 3943552 w 8143019"/>
              <a:gd name="connsiteY67" fmla="*/ 2032000 h 5401734"/>
              <a:gd name="connsiteX68" fmla="*/ 3841952 w 8143019"/>
              <a:gd name="connsiteY68" fmla="*/ 1642534 h 5401734"/>
              <a:gd name="connsiteX69" fmla="*/ 3909686 w 8143019"/>
              <a:gd name="connsiteY69" fmla="*/ 1371600 h 5401734"/>
              <a:gd name="connsiteX70" fmla="*/ 4079019 w 8143019"/>
              <a:gd name="connsiteY70" fmla="*/ 1253067 h 5401734"/>
              <a:gd name="connsiteX71" fmla="*/ 4349952 w 8143019"/>
              <a:gd name="connsiteY71" fmla="*/ 1151467 h 5401734"/>
              <a:gd name="connsiteX72" fmla="*/ 4773286 w 8143019"/>
              <a:gd name="connsiteY72" fmla="*/ 982134 h 5401734"/>
              <a:gd name="connsiteX73" fmla="*/ 4908752 w 8143019"/>
              <a:gd name="connsiteY73" fmla="*/ 965200 h 5401734"/>
              <a:gd name="connsiteX74" fmla="*/ 5044219 w 8143019"/>
              <a:gd name="connsiteY74" fmla="*/ 1083734 h 5401734"/>
              <a:gd name="connsiteX75" fmla="*/ 5467552 w 8143019"/>
              <a:gd name="connsiteY75" fmla="*/ 1591734 h 5401734"/>
              <a:gd name="connsiteX76" fmla="*/ 5738486 w 8143019"/>
              <a:gd name="connsiteY76" fmla="*/ 1964267 h 5401734"/>
              <a:gd name="connsiteX77" fmla="*/ 5721552 w 8143019"/>
              <a:gd name="connsiteY77" fmla="*/ 2319867 h 5401734"/>
              <a:gd name="connsiteX78" fmla="*/ 5467552 w 8143019"/>
              <a:gd name="connsiteY78" fmla="*/ 2743200 h 5401734"/>
              <a:gd name="connsiteX79" fmla="*/ 5230486 w 8143019"/>
              <a:gd name="connsiteY79" fmla="*/ 2980267 h 5401734"/>
              <a:gd name="connsiteX80" fmla="*/ 4925686 w 8143019"/>
              <a:gd name="connsiteY80" fmla="*/ 3115734 h 5401734"/>
              <a:gd name="connsiteX81" fmla="*/ 4587019 w 8143019"/>
              <a:gd name="connsiteY81" fmla="*/ 3217334 h 5401734"/>
              <a:gd name="connsiteX82" fmla="*/ 4400752 w 8143019"/>
              <a:gd name="connsiteY82" fmla="*/ 3268134 h 5401734"/>
              <a:gd name="connsiteX83" fmla="*/ 4502352 w 8143019"/>
              <a:gd name="connsiteY83" fmla="*/ 3945467 h 5401734"/>
              <a:gd name="connsiteX84" fmla="*/ 4722486 w 8143019"/>
              <a:gd name="connsiteY84" fmla="*/ 4402667 h 5401734"/>
              <a:gd name="connsiteX85" fmla="*/ 5044219 w 8143019"/>
              <a:gd name="connsiteY85" fmla="*/ 4826000 h 5401734"/>
              <a:gd name="connsiteX86" fmla="*/ 5196619 w 8143019"/>
              <a:gd name="connsiteY86" fmla="*/ 5012267 h 5401734"/>
              <a:gd name="connsiteX87" fmla="*/ 5603019 w 8143019"/>
              <a:gd name="connsiteY87" fmla="*/ 5249334 h 5401734"/>
              <a:gd name="connsiteX88" fmla="*/ 5924752 w 8143019"/>
              <a:gd name="connsiteY88" fmla="*/ 5350934 h 5401734"/>
              <a:gd name="connsiteX89" fmla="*/ 6381952 w 8143019"/>
              <a:gd name="connsiteY89" fmla="*/ 5401734 h 5401734"/>
              <a:gd name="connsiteX90" fmla="*/ 6822219 w 8143019"/>
              <a:gd name="connsiteY90" fmla="*/ 5384800 h 5401734"/>
              <a:gd name="connsiteX91" fmla="*/ 7533419 w 8143019"/>
              <a:gd name="connsiteY91" fmla="*/ 5029200 h 5401734"/>
              <a:gd name="connsiteX92" fmla="*/ 7702752 w 8143019"/>
              <a:gd name="connsiteY92" fmla="*/ 4792134 h 5401734"/>
              <a:gd name="connsiteX93" fmla="*/ 7770486 w 8143019"/>
              <a:gd name="connsiteY93" fmla="*/ 4301067 h 5401734"/>
              <a:gd name="connsiteX94" fmla="*/ 7601152 w 8143019"/>
              <a:gd name="connsiteY94" fmla="*/ 3708400 h 5401734"/>
              <a:gd name="connsiteX95" fmla="*/ 7499552 w 8143019"/>
              <a:gd name="connsiteY95" fmla="*/ 3623734 h 5401734"/>
              <a:gd name="connsiteX96" fmla="*/ 6889952 w 8143019"/>
              <a:gd name="connsiteY96" fmla="*/ 3843867 h 5401734"/>
              <a:gd name="connsiteX97" fmla="*/ 6788352 w 8143019"/>
              <a:gd name="connsiteY97" fmla="*/ 4013200 h 5401734"/>
              <a:gd name="connsiteX98" fmla="*/ 6822219 w 8143019"/>
              <a:gd name="connsiteY98" fmla="*/ 4097867 h 5401734"/>
              <a:gd name="connsiteX99" fmla="*/ 7093152 w 8143019"/>
              <a:gd name="connsiteY99" fmla="*/ 3894667 h 5401734"/>
              <a:gd name="connsiteX100" fmla="*/ 7160886 w 8143019"/>
              <a:gd name="connsiteY100" fmla="*/ 3691467 h 5401734"/>
              <a:gd name="connsiteX101" fmla="*/ 7194752 w 8143019"/>
              <a:gd name="connsiteY101" fmla="*/ 3471334 h 5401734"/>
              <a:gd name="connsiteX102" fmla="*/ 7042352 w 8143019"/>
              <a:gd name="connsiteY102" fmla="*/ 2641600 h 5401734"/>
              <a:gd name="connsiteX103" fmla="*/ 6889952 w 8143019"/>
              <a:gd name="connsiteY103" fmla="*/ 2421467 h 5401734"/>
              <a:gd name="connsiteX104" fmla="*/ 6771419 w 8143019"/>
              <a:gd name="connsiteY104" fmla="*/ 2184400 h 5401734"/>
              <a:gd name="connsiteX105" fmla="*/ 6737552 w 8143019"/>
              <a:gd name="connsiteY105" fmla="*/ 1964267 h 5401734"/>
              <a:gd name="connsiteX106" fmla="*/ 6771419 w 8143019"/>
              <a:gd name="connsiteY106" fmla="*/ 1320800 h 5401734"/>
              <a:gd name="connsiteX107" fmla="*/ 6822219 w 8143019"/>
              <a:gd name="connsiteY107" fmla="*/ 1168400 h 5401734"/>
              <a:gd name="connsiteX108" fmla="*/ 6940752 w 8143019"/>
              <a:gd name="connsiteY108" fmla="*/ 965200 h 5401734"/>
              <a:gd name="connsiteX109" fmla="*/ 7008486 w 8143019"/>
              <a:gd name="connsiteY109" fmla="*/ 931334 h 5401734"/>
              <a:gd name="connsiteX110" fmla="*/ 7279419 w 8143019"/>
              <a:gd name="connsiteY110" fmla="*/ 948267 h 5401734"/>
              <a:gd name="connsiteX111" fmla="*/ 7313286 w 8143019"/>
              <a:gd name="connsiteY111" fmla="*/ 1049867 h 5401734"/>
              <a:gd name="connsiteX112" fmla="*/ 7381019 w 8143019"/>
              <a:gd name="connsiteY112" fmla="*/ 1168400 h 5401734"/>
              <a:gd name="connsiteX113" fmla="*/ 7601152 w 8143019"/>
              <a:gd name="connsiteY113" fmla="*/ 1557867 h 5401734"/>
              <a:gd name="connsiteX114" fmla="*/ 7550352 w 8143019"/>
              <a:gd name="connsiteY114" fmla="*/ 1998134 h 5401734"/>
              <a:gd name="connsiteX115" fmla="*/ 7499552 w 8143019"/>
              <a:gd name="connsiteY115" fmla="*/ 2065867 h 5401734"/>
              <a:gd name="connsiteX116" fmla="*/ 7465686 w 8143019"/>
              <a:gd name="connsiteY116" fmla="*/ 2167467 h 5401734"/>
              <a:gd name="connsiteX117" fmla="*/ 7482619 w 8143019"/>
              <a:gd name="connsiteY117" fmla="*/ 2387600 h 5401734"/>
              <a:gd name="connsiteX118" fmla="*/ 7635019 w 8143019"/>
              <a:gd name="connsiteY118" fmla="*/ 2540000 h 5401734"/>
              <a:gd name="connsiteX119" fmla="*/ 7821286 w 8143019"/>
              <a:gd name="connsiteY119" fmla="*/ 2489200 h 5401734"/>
              <a:gd name="connsiteX120" fmla="*/ 7905952 w 8143019"/>
              <a:gd name="connsiteY120" fmla="*/ 2438400 h 5401734"/>
              <a:gd name="connsiteX121" fmla="*/ 7939819 w 8143019"/>
              <a:gd name="connsiteY121" fmla="*/ 2387600 h 5401734"/>
              <a:gd name="connsiteX122" fmla="*/ 8007552 w 8143019"/>
              <a:gd name="connsiteY122" fmla="*/ 2319867 h 5401734"/>
              <a:gd name="connsiteX123" fmla="*/ 8041419 w 8143019"/>
              <a:gd name="connsiteY123" fmla="*/ 2252134 h 5401734"/>
              <a:gd name="connsiteX124" fmla="*/ 8092219 w 8143019"/>
              <a:gd name="connsiteY124" fmla="*/ 2099734 h 5401734"/>
              <a:gd name="connsiteX125" fmla="*/ 8109152 w 8143019"/>
              <a:gd name="connsiteY125" fmla="*/ 2032000 h 5401734"/>
              <a:gd name="connsiteX126" fmla="*/ 8058352 w 8143019"/>
              <a:gd name="connsiteY126" fmla="*/ 1168400 h 5401734"/>
              <a:gd name="connsiteX127" fmla="*/ 8007552 w 8143019"/>
              <a:gd name="connsiteY127" fmla="*/ 982134 h 5401734"/>
              <a:gd name="connsiteX128" fmla="*/ 7990619 w 8143019"/>
              <a:gd name="connsiteY128" fmla="*/ 914400 h 5401734"/>
              <a:gd name="connsiteX129" fmla="*/ 7956752 w 8143019"/>
              <a:gd name="connsiteY129" fmla="*/ 812800 h 5401734"/>
              <a:gd name="connsiteX130" fmla="*/ 7922886 w 8143019"/>
              <a:gd name="connsiteY130" fmla="*/ 575734 h 5401734"/>
              <a:gd name="connsiteX131" fmla="*/ 7905952 w 8143019"/>
              <a:gd name="connsiteY131" fmla="*/ 491067 h 5401734"/>
              <a:gd name="connsiteX132" fmla="*/ 7872086 w 8143019"/>
              <a:gd name="connsiteY132" fmla="*/ 440267 h 5401734"/>
              <a:gd name="connsiteX133" fmla="*/ 7855152 w 8143019"/>
              <a:gd name="connsiteY133" fmla="*/ 389467 h 5401734"/>
              <a:gd name="connsiteX134" fmla="*/ 7787419 w 8143019"/>
              <a:gd name="connsiteY134" fmla="*/ 270934 h 5401734"/>
              <a:gd name="connsiteX135" fmla="*/ 7753552 w 8143019"/>
              <a:gd name="connsiteY135" fmla="*/ 220134 h 5401734"/>
              <a:gd name="connsiteX136" fmla="*/ 7702752 w 8143019"/>
              <a:gd name="connsiteY136" fmla="*/ 186267 h 5401734"/>
              <a:gd name="connsiteX137" fmla="*/ 7381019 w 8143019"/>
              <a:gd name="connsiteY137" fmla="*/ 220134 h 5401734"/>
              <a:gd name="connsiteX138" fmla="*/ 7364086 w 8143019"/>
              <a:gd name="connsiteY138" fmla="*/ 270934 h 5401734"/>
              <a:gd name="connsiteX139" fmla="*/ 7381019 w 8143019"/>
              <a:gd name="connsiteY139" fmla="*/ 372534 h 5401734"/>
              <a:gd name="connsiteX140" fmla="*/ 7431819 w 8143019"/>
              <a:gd name="connsiteY140" fmla="*/ 423334 h 5401734"/>
              <a:gd name="connsiteX141" fmla="*/ 7533419 w 8143019"/>
              <a:gd name="connsiteY141" fmla="*/ 508000 h 5401734"/>
              <a:gd name="connsiteX142" fmla="*/ 7855152 w 8143019"/>
              <a:gd name="connsiteY142" fmla="*/ 491067 h 5401734"/>
              <a:gd name="connsiteX143" fmla="*/ 7905952 w 8143019"/>
              <a:gd name="connsiteY143" fmla="*/ 457200 h 5401734"/>
              <a:gd name="connsiteX144" fmla="*/ 7973686 w 8143019"/>
              <a:gd name="connsiteY144" fmla="*/ 389467 h 5401734"/>
              <a:gd name="connsiteX145" fmla="*/ 8075286 w 8143019"/>
              <a:gd name="connsiteY145" fmla="*/ 287867 h 5401734"/>
              <a:gd name="connsiteX146" fmla="*/ 8092219 w 8143019"/>
              <a:gd name="connsiteY146" fmla="*/ 237067 h 5401734"/>
              <a:gd name="connsiteX147" fmla="*/ 8126086 w 8143019"/>
              <a:gd name="connsiteY147" fmla="*/ 169334 h 5401734"/>
              <a:gd name="connsiteX148" fmla="*/ 8143019 w 8143019"/>
              <a:gd name="connsiteY148" fmla="*/ 84667 h 5401734"/>
              <a:gd name="connsiteX149" fmla="*/ 8109152 w 8143019"/>
              <a:gd name="connsiteY149" fmla="*/ 16934 h 5401734"/>
              <a:gd name="connsiteX150" fmla="*/ 8058352 w 8143019"/>
              <a:gd name="connsiteY150" fmla="*/ 0 h 5401734"/>
              <a:gd name="connsiteX151" fmla="*/ 7889019 w 8143019"/>
              <a:gd name="connsiteY151" fmla="*/ 33867 h 540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143019" h="5401734">
                <a:moveTo>
                  <a:pt x="1132619" y="508000"/>
                </a:moveTo>
                <a:cubicBezTo>
                  <a:pt x="1104397" y="468489"/>
                  <a:pt x="1083533" y="422506"/>
                  <a:pt x="1047952" y="389467"/>
                </a:cubicBezTo>
                <a:cubicBezTo>
                  <a:pt x="1003212" y="347923"/>
                  <a:pt x="944929" y="323777"/>
                  <a:pt x="895552" y="287867"/>
                </a:cubicBezTo>
                <a:cubicBezTo>
                  <a:pt x="820683" y="233417"/>
                  <a:pt x="748797" y="174978"/>
                  <a:pt x="675419" y="118534"/>
                </a:cubicBezTo>
                <a:cubicBezTo>
                  <a:pt x="669775" y="135467"/>
                  <a:pt x="663390" y="152172"/>
                  <a:pt x="658486" y="169334"/>
                </a:cubicBezTo>
                <a:cubicBezTo>
                  <a:pt x="652092" y="191711"/>
                  <a:pt x="651004" y="215800"/>
                  <a:pt x="641552" y="237067"/>
                </a:cubicBezTo>
                <a:cubicBezTo>
                  <a:pt x="628185" y="267143"/>
                  <a:pt x="607685" y="293512"/>
                  <a:pt x="590752" y="321734"/>
                </a:cubicBezTo>
                <a:cubicBezTo>
                  <a:pt x="579463" y="366889"/>
                  <a:pt x="546789" y="411763"/>
                  <a:pt x="556886" y="457200"/>
                </a:cubicBezTo>
                <a:cubicBezTo>
                  <a:pt x="568175" y="508000"/>
                  <a:pt x="572071" y="561029"/>
                  <a:pt x="590752" y="609600"/>
                </a:cubicBezTo>
                <a:cubicBezTo>
                  <a:pt x="605327" y="647496"/>
                  <a:pt x="684253" y="720035"/>
                  <a:pt x="709286" y="745067"/>
                </a:cubicBezTo>
                <a:cubicBezTo>
                  <a:pt x="754441" y="739423"/>
                  <a:pt x="801581" y="742524"/>
                  <a:pt x="844752" y="728134"/>
                </a:cubicBezTo>
                <a:cubicBezTo>
                  <a:pt x="914701" y="704818"/>
                  <a:pt x="925809" y="654295"/>
                  <a:pt x="946352" y="592667"/>
                </a:cubicBezTo>
                <a:cubicBezTo>
                  <a:pt x="953711" y="570589"/>
                  <a:pt x="955114" y="546725"/>
                  <a:pt x="963286" y="524934"/>
                </a:cubicBezTo>
                <a:cubicBezTo>
                  <a:pt x="972149" y="501298"/>
                  <a:pt x="985863" y="479778"/>
                  <a:pt x="997152" y="457200"/>
                </a:cubicBezTo>
                <a:cubicBezTo>
                  <a:pt x="991508" y="417689"/>
                  <a:pt x="1004723" y="370172"/>
                  <a:pt x="980219" y="338667"/>
                </a:cubicBezTo>
                <a:cubicBezTo>
                  <a:pt x="958302" y="310488"/>
                  <a:pt x="911629" y="318392"/>
                  <a:pt x="878619" y="304800"/>
                </a:cubicBezTo>
                <a:cubicBezTo>
                  <a:pt x="715487" y="237628"/>
                  <a:pt x="560313" y="144790"/>
                  <a:pt x="387552" y="101600"/>
                </a:cubicBezTo>
                <a:lnTo>
                  <a:pt x="252086" y="67734"/>
                </a:lnTo>
                <a:cubicBezTo>
                  <a:pt x="229508" y="84667"/>
                  <a:pt x="207834" y="102879"/>
                  <a:pt x="184352" y="118534"/>
                </a:cubicBezTo>
                <a:cubicBezTo>
                  <a:pt x="156967" y="136790"/>
                  <a:pt x="122959" y="146061"/>
                  <a:pt x="99686" y="169334"/>
                </a:cubicBezTo>
                <a:cubicBezTo>
                  <a:pt x="87065" y="181955"/>
                  <a:pt x="89019" y="203421"/>
                  <a:pt x="82752" y="220134"/>
                </a:cubicBezTo>
                <a:cubicBezTo>
                  <a:pt x="12071" y="408616"/>
                  <a:pt x="86165" y="192964"/>
                  <a:pt x="15019" y="406400"/>
                </a:cubicBezTo>
                <a:cubicBezTo>
                  <a:pt x="31952" y="575733"/>
                  <a:pt x="33337" y="747351"/>
                  <a:pt x="65819" y="914400"/>
                </a:cubicBezTo>
                <a:cubicBezTo>
                  <a:pt x="73588" y="954354"/>
                  <a:pt x="113043" y="980842"/>
                  <a:pt x="133552" y="1016000"/>
                </a:cubicBezTo>
                <a:cubicBezTo>
                  <a:pt x="152631" y="1048706"/>
                  <a:pt x="161634" y="1087309"/>
                  <a:pt x="184352" y="1117600"/>
                </a:cubicBezTo>
                <a:cubicBezTo>
                  <a:pt x="378924" y="1377029"/>
                  <a:pt x="314687" y="1300275"/>
                  <a:pt x="489152" y="1422400"/>
                </a:cubicBezTo>
                <a:cubicBezTo>
                  <a:pt x="512273" y="1438584"/>
                  <a:pt x="531096" y="1461738"/>
                  <a:pt x="556886" y="1473200"/>
                </a:cubicBezTo>
                <a:cubicBezTo>
                  <a:pt x="583186" y="1484889"/>
                  <a:pt x="613330" y="1484489"/>
                  <a:pt x="641552" y="1490134"/>
                </a:cubicBezTo>
                <a:cubicBezTo>
                  <a:pt x="878583" y="1483361"/>
                  <a:pt x="1118446" y="1498867"/>
                  <a:pt x="1352752" y="1456267"/>
                </a:cubicBezTo>
                <a:cubicBezTo>
                  <a:pt x="1375649" y="1452104"/>
                  <a:pt x="1397908" y="1444978"/>
                  <a:pt x="1420486" y="1439334"/>
                </a:cubicBezTo>
                <a:cubicBezTo>
                  <a:pt x="1459997" y="1456267"/>
                  <a:pt x="1507891" y="1460488"/>
                  <a:pt x="1539019" y="1490134"/>
                </a:cubicBezTo>
                <a:cubicBezTo>
                  <a:pt x="1771404" y="1711453"/>
                  <a:pt x="1758576" y="1735975"/>
                  <a:pt x="1860752" y="1981200"/>
                </a:cubicBezTo>
                <a:cubicBezTo>
                  <a:pt x="1882612" y="2265373"/>
                  <a:pt x="1897232" y="2311352"/>
                  <a:pt x="1843819" y="2658534"/>
                </a:cubicBezTo>
                <a:cubicBezTo>
                  <a:pt x="1832963" y="2729101"/>
                  <a:pt x="1802103" y="2795246"/>
                  <a:pt x="1776086" y="2861734"/>
                </a:cubicBezTo>
                <a:cubicBezTo>
                  <a:pt x="1707994" y="3035746"/>
                  <a:pt x="1684983" y="3067871"/>
                  <a:pt x="1572886" y="3217334"/>
                </a:cubicBezTo>
                <a:cubicBezTo>
                  <a:pt x="1546435" y="3252602"/>
                  <a:pt x="1520987" y="3289443"/>
                  <a:pt x="1488219" y="3318934"/>
                </a:cubicBezTo>
                <a:cubicBezTo>
                  <a:pt x="1463755" y="3340951"/>
                  <a:pt x="1432990" y="3355015"/>
                  <a:pt x="1403552" y="3369734"/>
                </a:cubicBezTo>
                <a:cubicBezTo>
                  <a:pt x="1288325" y="3427347"/>
                  <a:pt x="1276819" y="3422584"/>
                  <a:pt x="1149552" y="3454400"/>
                </a:cubicBezTo>
                <a:cubicBezTo>
                  <a:pt x="1019730" y="3448756"/>
                  <a:pt x="887642" y="3462269"/>
                  <a:pt x="760086" y="3437467"/>
                </a:cubicBezTo>
                <a:cubicBezTo>
                  <a:pt x="680755" y="3422042"/>
                  <a:pt x="612236" y="3372009"/>
                  <a:pt x="539952" y="3335867"/>
                </a:cubicBezTo>
                <a:cubicBezTo>
                  <a:pt x="465411" y="3298597"/>
                  <a:pt x="390679" y="3261200"/>
                  <a:pt x="319819" y="3217334"/>
                </a:cubicBezTo>
                <a:cubicBezTo>
                  <a:pt x="253419" y="3176230"/>
                  <a:pt x="146226" y="3083962"/>
                  <a:pt x="82752" y="3031067"/>
                </a:cubicBezTo>
                <a:cubicBezTo>
                  <a:pt x="71463" y="3048000"/>
                  <a:pt x="54241" y="3062233"/>
                  <a:pt x="48886" y="3081867"/>
                </a:cubicBezTo>
                <a:cubicBezTo>
                  <a:pt x="0" y="3261115"/>
                  <a:pt x="67011" y="3547279"/>
                  <a:pt x="116619" y="3674534"/>
                </a:cubicBezTo>
                <a:cubicBezTo>
                  <a:pt x="254997" y="4029502"/>
                  <a:pt x="572553" y="4481536"/>
                  <a:pt x="895552" y="4690534"/>
                </a:cubicBezTo>
                <a:cubicBezTo>
                  <a:pt x="991508" y="4752623"/>
                  <a:pt x="1084907" y="4818852"/>
                  <a:pt x="1183419" y="4876800"/>
                </a:cubicBezTo>
                <a:cubicBezTo>
                  <a:pt x="1277002" y="4931849"/>
                  <a:pt x="1371950" y="4985375"/>
                  <a:pt x="1471286" y="5029200"/>
                </a:cubicBezTo>
                <a:cubicBezTo>
                  <a:pt x="1705469" y="5132516"/>
                  <a:pt x="1774011" y="5133772"/>
                  <a:pt x="2013152" y="5181600"/>
                </a:cubicBezTo>
                <a:cubicBezTo>
                  <a:pt x="2188130" y="5153378"/>
                  <a:pt x="2374389" y="5164884"/>
                  <a:pt x="2538086" y="5096934"/>
                </a:cubicBezTo>
                <a:cubicBezTo>
                  <a:pt x="2814440" y="4982221"/>
                  <a:pt x="2886787" y="4843113"/>
                  <a:pt x="3029152" y="4639734"/>
                </a:cubicBezTo>
                <a:cubicBezTo>
                  <a:pt x="3046085" y="4572001"/>
                  <a:pt x="3068921" y="4505475"/>
                  <a:pt x="3079952" y="4436534"/>
                </a:cubicBezTo>
                <a:cubicBezTo>
                  <a:pt x="3130453" y="4120904"/>
                  <a:pt x="3059656" y="3758609"/>
                  <a:pt x="2978352" y="3471334"/>
                </a:cubicBezTo>
                <a:cubicBezTo>
                  <a:pt x="2959843" y="3405935"/>
                  <a:pt x="2889262" y="3368622"/>
                  <a:pt x="2842886" y="3318934"/>
                </a:cubicBezTo>
                <a:cubicBezTo>
                  <a:pt x="2819907" y="3294314"/>
                  <a:pt x="2700071" y="3169878"/>
                  <a:pt x="2656619" y="3149600"/>
                </a:cubicBezTo>
                <a:cubicBezTo>
                  <a:pt x="2603218" y="3124679"/>
                  <a:pt x="2543730" y="3115733"/>
                  <a:pt x="2487286" y="3098800"/>
                </a:cubicBezTo>
                <a:cubicBezTo>
                  <a:pt x="2408264" y="3121378"/>
                  <a:pt x="2318601" y="3120946"/>
                  <a:pt x="2250219" y="3166534"/>
                </a:cubicBezTo>
                <a:cubicBezTo>
                  <a:pt x="2221652" y="3185579"/>
                  <a:pt x="2224959" y="3234825"/>
                  <a:pt x="2233286" y="3268134"/>
                </a:cubicBezTo>
                <a:cubicBezTo>
                  <a:pt x="2254138" y="3351540"/>
                  <a:pt x="2285790" y="3434624"/>
                  <a:pt x="2334886" y="3505200"/>
                </a:cubicBezTo>
                <a:cubicBezTo>
                  <a:pt x="2378252" y="3567538"/>
                  <a:pt x="2445196" y="3609820"/>
                  <a:pt x="2504219" y="3657600"/>
                </a:cubicBezTo>
                <a:cubicBezTo>
                  <a:pt x="2563890" y="3705905"/>
                  <a:pt x="2624045" y="3754601"/>
                  <a:pt x="2690486" y="3793067"/>
                </a:cubicBezTo>
                <a:cubicBezTo>
                  <a:pt x="2765492" y="3836491"/>
                  <a:pt x="2830828" y="3844842"/>
                  <a:pt x="2910619" y="3860800"/>
                </a:cubicBezTo>
                <a:cubicBezTo>
                  <a:pt x="3112001" y="3852044"/>
                  <a:pt x="3312554" y="3869360"/>
                  <a:pt x="3503286" y="3793067"/>
                </a:cubicBezTo>
                <a:cubicBezTo>
                  <a:pt x="3552727" y="3773291"/>
                  <a:pt x="3599905" y="3744820"/>
                  <a:pt x="3638752" y="3708400"/>
                </a:cubicBezTo>
                <a:cubicBezTo>
                  <a:pt x="3691486" y="3658962"/>
                  <a:pt x="3736635" y="3600812"/>
                  <a:pt x="3774219" y="3539067"/>
                </a:cubicBezTo>
                <a:cubicBezTo>
                  <a:pt x="3816239" y="3470034"/>
                  <a:pt x="3841952" y="3392312"/>
                  <a:pt x="3875819" y="3318934"/>
                </a:cubicBezTo>
                <a:cubicBezTo>
                  <a:pt x="3898397" y="3217334"/>
                  <a:pt x="3924934" y="3116534"/>
                  <a:pt x="3943552" y="3014134"/>
                </a:cubicBezTo>
                <a:cubicBezTo>
                  <a:pt x="3970348" y="2866753"/>
                  <a:pt x="3980861" y="2722271"/>
                  <a:pt x="3994352" y="2573867"/>
                </a:cubicBezTo>
                <a:cubicBezTo>
                  <a:pt x="3977419" y="2393245"/>
                  <a:pt x="3969208" y="2211591"/>
                  <a:pt x="3943552" y="2032000"/>
                </a:cubicBezTo>
                <a:cubicBezTo>
                  <a:pt x="3919830" y="1865944"/>
                  <a:pt x="3888092" y="1780954"/>
                  <a:pt x="3841952" y="1642534"/>
                </a:cubicBezTo>
                <a:cubicBezTo>
                  <a:pt x="3864530" y="1552223"/>
                  <a:pt x="3861284" y="1451118"/>
                  <a:pt x="3909686" y="1371600"/>
                </a:cubicBezTo>
                <a:cubicBezTo>
                  <a:pt x="3945510" y="1312747"/>
                  <a:pt x="4017394" y="1283880"/>
                  <a:pt x="4079019" y="1253067"/>
                </a:cubicBezTo>
                <a:cubicBezTo>
                  <a:pt x="4165288" y="1209932"/>
                  <a:pt x="4263683" y="1194602"/>
                  <a:pt x="4349952" y="1151467"/>
                </a:cubicBezTo>
                <a:cubicBezTo>
                  <a:pt x="4531859" y="1060514"/>
                  <a:pt x="4554525" y="1039202"/>
                  <a:pt x="4773286" y="982134"/>
                </a:cubicBezTo>
                <a:cubicBezTo>
                  <a:pt x="4817319" y="970647"/>
                  <a:pt x="4863597" y="970845"/>
                  <a:pt x="4908752" y="965200"/>
                </a:cubicBezTo>
                <a:cubicBezTo>
                  <a:pt x="4975924" y="1009982"/>
                  <a:pt x="4978181" y="1006690"/>
                  <a:pt x="5044219" y="1083734"/>
                </a:cubicBezTo>
                <a:cubicBezTo>
                  <a:pt x="5187668" y="1251091"/>
                  <a:pt x="5327561" y="1421474"/>
                  <a:pt x="5467552" y="1591734"/>
                </a:cubicBezTo>
                <a:cubicBezTo>
                  <a:pt x="5684520" y="1855614"/>
                  <a:pt x="5623110" y="1762362"/>
                  <a:pt x="5738486" y="1964267"/>
                </a:cubicBezTo>
                <a:cubicBezTo>
                  <a:pt x="5732841" y="2082800"/>
                  <a:pt x="5743421" y="2203232"/>
                  <a:pt x="5721552" y="2319867"/>
                </a:cubicBezTo>
                <a:cubicBezTo>
                  <a:pt x="5698807" y="2441173"/>
                  <a:pt x="5531143" y="2669010"/>
                  <a:pt x="5467552" y="2743200"/>
                </a:cubicBezTo>
                <a:cubicBezTo>
                  <a:pt x="5394823" y="2828050"/>
                  <a:pt x="5322576" y="2916955"/>
                  <a:pt x="5230486" y="2980267"/>
                </a:cubicBezTo>
                <a:cubicBezTo>
                  <a:pt x="5138867" y="3043255"/>
                  <a:pt x="5030014" y="3077298"/>
                  <a:pt x="4925686" y="3115734"/>
                </a:cubicBezTo>
                <a:cubicBezTo>
                  <a:pt x="4815093" y="3156479"/>
                  <a:pt x="4698831" y="3180064"/>
                  <a:pt x="4587019" y="3217334"/>
                </a:cubicBezTo>
                <a:cubicBezTo>
                  <a:pt x="4458115" y="3260301"/>
                  <a:pt x="4520424" y="3244199"/>
                  <a:pt x="4400752" y="3268134"/>
                </a:cubicBezTo>
                <a:cubicBezTo>
                  <a:pt x="4434619" y="3493912"/>
                  <a:pt x="4440065" y="3725824"/>
                  <a:pt x="4502352" y="3945467"/>
                </a:cubicBezTo>
                <a:cubicBezTo>
                  <a:pt x="4548499" y="4108195"/>
                  <a:pt x="4620139" y="4268000"/>
                  <a:pt x="4722486" y="4402667"/>
                </a:cubicBezTo>
                <a:cubicBezTo>
                  <a:pt x="4829730" y="4543778"/>
                  <a:pt x="4935405" y="4686096"/>
                  <a:pt x="5044219" y="4826000"/>
                </a:cubicBezTo>
                <a:cubicBezTo>
                  <a:pt x="5093471" y="4889324"/>
                  <a:pt x="5131740" y="4965082"/>
                  <a:pt x="5196619" y="5012267"/>
                </a:cubicBezTo>
                <a:cubicBezTo>
                  <a:pt x="5380605" y="5146075"/>
                  <a:pt x="5384381" y="5167345"/>
                  <a:pt x="5603019" y="5249334"/>
                </a:cubicBezTo>
                <a:cubicBezTo>
                  <a:pt x="5708323" y="5288823"/>
                  <a:pt x="5814380" y="5329339"/>
                  <a:pt x="5924752" y="5350934"/>
                </a:cubicBezTo>
                <a:cubicBezTo>
                  <a:pt x="6075237" y="5380377"/>
                  <a:pt x="6229552" y="5384801"/>
                  <a:pt x="6381952" y="5401734"/>
                </a:cubicBezTo>
                <a:lnTo>
                  <a:pt x="6822219" y="5384800"/>
                </a:lnTo>
                <a:cubicBezTo>
                  <a:pt x="7166444" y="5321575"/>
                  <a:pt x="7257048" y="5218297"/>
                  <a:pt x="7533419" y="5029200"/>
                </a:cubicBezTo>
                <a:cubicBezTo>
                  <a:pt x="7589863" y="4950178"/>
                  <a:pt x="7661858" y="4880214"/>
                  <a:pt x="7702752" y="4792134"/>
                </a:cubicBezTo>
                <a:cubicBezTo>
                  <a:pt x="7757916" y="4673319"/>
                  <a:pt x="7762262" y="4424426"/>
                  <a:pt x="7770486" y="4301067"/>
                </a:cubicBezTo>
                <a:cubicBezTo>
                  <a:pt x="7711792" y="4046726"/>
                  <a:pt x="7709606" y="3909812"/>
                  <a:pt x="7601152" y="3708400"/>
                </a:cubicBezTo>
                <a:cubicBezTo>
                  <a:pt x="7560786" y="3633435"/>
                  <a:pt x="7563753" y="3645134"/>
                  <a:pt x="7499552" y="3623734"/>
                </a:cubicBezTo>
                <a:cubicBezTo>
                  <a:pt x="6998970" y="3777759"/>
                  <a:pt x="7196621" y="3690532"/>
                  <a:pt x="6889952" y="3843867"/>
                </a:cubicBezTo>
                <a:cubicBezTo>
                  <a:pt x="6831759" y="3902060"/>
                  <a:pt x="6779348" y="3923163"/>
                  <a:pt x="6788352" y="4013200"/>
                </a:cubicBezTo>
                <a:cubicBezTo>
                  <a:pt x="6791377" y="4043446"/>
                  <a:pt x="6810930" y="4069645"/>
                  <a:pt x="6822219" y="4097867"/>
                </a:cubicBezTo>
                <a:cubicBezTo>
                  <a:pt x="6920422" y="4043310"/>
                  <a:pt x="7032604" y="3999249"/>
                  <a:pt x="7093152" y="3894667"/>
                </a:cubicBezTo>
                <a:cubicBezTo>
                  <a:pt x="7128925" y="3832878"/>
                  <a:pt x="7138308" y="3759200"/>
                  <a:pt x="7160886" y="3691467"/>
                </a:cubicBezTo>
                <a:cubicBezTo>
                  <a:pt x="7172175" y="3618089"/>
                  <a:pt x="7196331" y="3545558"/>
                  <a:pt x="7194752" y="3471334"/>
                </a:cubicBezTo>
                <a:cubicBezTo>
                  <a:pt x="7187549" y="3132793"/>
                  <a:pt x="7191074" y="2919214"/>
                  <a:pt x="7042352" y="2641600"/>
                </a:cubicBezTo>
                <a:cubicBezTo>
                  <a:pt x="7000208" y="2562931"/>
                  <a:pt x="6938590" y="2496295"/>
                  <a:pt x="6889952" y="2421467"/>
                </a:cubicBezTo>
                <a:cubicBezTo>
                  <a:pt x="6824593" y="2320915"/>
                  <a:pt x="6817756" y="2292520"/>
                  <a:pt x="6771419" y="2184400"/>
                </a:cubicBezTo>
                <a:cubicBezTo>
                  <a:pt x="6767036" y="2158103"/>
                  <a:pt x="6737125" y="1983485"/>
                  <a:pt x="6737552" y="1964267"/>
                </a:cubicBezTo>
                <a:cubicBezTo>
                  <a:pt x="6742324" y="1749534"/>
                  <a:pt x="6748698" y="1534381"/>
                  <a:pt x="6771419" y="1320800"/>
                </a:cubicBezTo>
                <a:cubicBezTo>
                  <a:pt x="6777084" y="1267553"/>
                  <a:pt x="6802332" y="1218118"/>
                  <a:pt x="6822219" y="1168400"/>
                </a:cubicBezTo>
                <a:cubicBezTo>
                  <a:pt x="6832697" y="1142206"/>
                  <a:pt x="6914928" y="978111"/>
                  <a:pt x="6940752" y="965200"/>
                </a:cubicBezTo>
                <a:lnTo>
                  <a:pt x="7008486" y="931334"/>
                </a:lnTo>
                <a:cubicBezTo>
                  <a:pt x="7098797" y="936978"/>
                  <a:pt x="7195084" y="915470"/>
                  <a:pt x="7279419" y="948267"/>
                </a:cubicBezTo>
                <a:cubicBezTo>
                  <a:pt x="7312690" y="961206"/>
                  <a:pt x="7298326" y="1017454"/>
                  <a:pt x="7313286" y="1049867"/>
                </a:cubicBezTo>
                <a:cubicBezTo>
                  <a:pt x="7332356" y="1091185"/>
                  <a:pt x="7359444" y="1128333"/>
                  <a:pt x="7381019" y="1168400"/>
                </a:cubicBezTo>
                <a:cubicBezTo>
                  <a:pt x="7578426" y="1535015"/>
                  <a:pt x="7474160" y="1388545"/>
                  <a:pt x="7601152" y="1557867"/>
                </a:cubicBezTo>
                <a:cubicBezTo>
                  <a:pt x="7584219" y="1704623"/>
                  <a:pt x="7579324" y="1853273"/>
                  <a:pt x="7550352" y="1998134"/>
                </a:cubicBezTo>
                <a:cubicBezTo>
                  <a:pt x="7544817" y="2025808"/>
                  <a:pt x="7512173" y="2040624"/>
                  <a:pt x="7499552" y="2065867"/>
                </a:cubicBezTo>
                <a:cubicBezTo>
                  <a:pt x="7483587" y="2097797"/>
                  <a:pt x="7476975" y="2133600"/>
                  <a:pt x="7465686" y="2167467"/>
                </a:cubicBezTo>
                <a:cubicBezTo>
                  <a:pt x="7471330" y="2240845"/>
                  <a:pt x="7452165" y="2320602"/>
                  <a:pt x="7482619" y="2387600"/>
                </a:cubicBezTo>
                <a:cubicBezTo>
                  <a:pt x="7512347" y="2453003"/>
                  <a:pt x="7635019" y="2540000"/>
                  <a:pt x="7635019" y="2540000"/>
                </a:cubicBezTo>
                <a:cubicBezTo>
                  <a:pt x="7705204" y="2525963"/>
                  <a:pt x="7753763" y="2519893"/>
                  <a:pt x="7821286" y="2489200"/>
                </a:cubicBezTo>
                <a:cubicBezTo>
                  <a:pt x="7851248" y="2475581"/>
                  <a:pt x="7877730" y="2455333"/>
                  <a:pt x="7905952" y="2438400"/>
                </a:cubicBezTo>
                <a:cubicBezTo>
                  <a:pt x="7917241" y="2421467"/>
                  <a:pt x="7926574" y="2403052"/>
                  <a:pt x="7939819" y="2387600"/>
                </a:cubicBezTo>
                <a:cubicBezTo>
                  <a:pt x="7960599" y="2363357"/>
                  <a:pt x="7988394" y="2345411"/>
                  <a:pt x="8007552" y="2319867"/>
                </a:cubicBezTo>
                <a:cubicBezTo>
                  <a:pt x="8022698" y="2299673"/>
                  <a:pt x="8030130" y="2274712"/>
                  <a:pt x="8041419" y="2252134"/>
                </a:cubicBezTo>
                <a:cubicBezTo>
                  <a:pt x="8081998" y="2089815"/>
                  <a:pt x="8028454" y="2291029"/>
                  <a:pt x="8092219" y="2099734"/>
                </a:cubicBezTo>
                <a:cubicBezTo>
                  <a:pt x="8099579" y="2077655"/>
                  <a:pt x="8103508" y="2054578"/>
                  <a:pt x="8109152" y="2032000"/>
                </a:cubicBezTo>
                <a:cubicBezTo>
                  <a:pt x="8094166" y="1642365"/>
                  <a:pt x="8096810" y="1552976"/>
                  <a:pt x="8058352" y="1168400"/>
                </a:cubicBezTo>
                <a:cubicBezTo>
                  <a:pt x="8050636" y="1091240"/>
                  <a:pt x="8030404" y="1058308"/>
                  <a:pt x="8007552" y="982134"/>
                </a:cubicBezTo>
                <a:cubicBezTo>
                  <a:pt x="8000865" y="959843"/>
                  <a:pt x="7997306" y="936691"/>
                  <a:pt x="7990619" y="914400"/>
                </a:cubicBezTo>
                <a:cubicBezTo>
                  <a:pt x="7980361" y="880207"/>
                  <a:pt x="7956752" y="812800"/>
                  <a:pt x="7956752" y="812800"/>
                </a:cubicBezTo>
                <a:cubicBezTo>
                  <a:pt x="7945463" y="733778"/>
                  <a:pt x="7935336" y="654581"/>
                  <a:pt x="7922886" y="575734"/>
                </a:cubicBezTo>
                <a:cubicBezTo>
                  <a:pt x="7918397" y="547305"/>
                  <a:pt x="7916058" y="518016"/>
                  <a:pt x="7905952" y="491067"/>
                </a:cubicBezTo>
                <a:cubicBezTo>
                  <a:pt x="7898806" y="472012"/>
                  <a:pt x="7881187" y="458470"/>
                  <a:pt x="7872086" y="440267"/>
                </a:cubicBezTo>
                <a:cubicBezTo>
                  <a:pt x="7864104" y="424302"/>
                  <a:pt x="7863135" y="405432"/>
                  <a:pt x="7855152" y="389467"/>
                </a:cubicBezTo>
                <a:cubicBezTo>
                  <a:pt x="7834801" y="348765"/>
                  <a:pt x="7810832" y="309956"/>
                  <a:pt x="7787419" y="270934"/>
                </a:cubicBezTo>
                <a:cubicBezTo>
                  <a:pt x="7776948" y="253483"/>
                  <a:pt x="7767943" y="234525"/>
                  <a:pt x="7753552" y="220134"/>
                </a:cubicBezTo>
                <a:cubicBezTo>
                  <a:pt x="7739161" y="205743"/>
                  <a:pt x="7719685" y="197556"/>
                  <a:pt x="7702752" y="186267"/>
                </a:cubicBezTo>
                <a:cubicBezTo>
                  <a:pt x="7595508" y="197556"/>
                  <a:pt x="7485636" y="193980"/>
                  <a:pt x="7381019" y="220134"/>
                </a:cubicBezTo>
                <a:cubicBezTo>
                  <a:pt x="7363703" y="224463"/>
                  <a:pt x="7364086" y="253085"/>
                  <a:pt x="7364086" y="270934"/>
                </a:cubicBezTo>
                <a:cubicBezTo>
                  <a:pt x="7364086" y="305268"/>
                  <a:pt x="7367075" y="341159"/>
                  <a:pt x="7381019" y="372534"/>
                </a:cubicBezTo>
                <a:cubicBezTo>
                  <a:pt x="7390745" y="394417"/>
                  <a:pt x="7416234" y="405152"/>
                  <a:pt x="7431819" y="423334"/>
                </a:cubicBezTo>
                <a:cubicBezTo>
                  <a:pt x="7505630" y="509447"/>
                  <a:pt x="7448065" y="479549"/>
                  <a:pt x="7533419" y="508000"/>
                </a:cubicBezTo>
                <a:cubicBezTo>
                  <a:pt x="7640663" y="502356"/>
                  <a:pt x="7748744" y="505577"/>
                  <a:pt x="7855152" y="491067"/>
                </a:cubicBezTo>
                <a:cubicBezTo>
                  <a:pt x="7875317" y="488317"/>
                  <a:pt x="7890500" y="470444"/>
                  <a:pt x="7905952" y="457200"/>
                </a:cubicBezTo>
                <a:cubicBezTo>
                  <a:pt x="7930195" y="436420"/>
                  <a:pt x="7949656" y="410493"/>
                  <a:pt x="7973686" y="389467"/>
                </a:cubicBezTo>
                <a:cubicBezTo>
                  <a:pt x="8074502" y="301253"/>
                  <a:pt x="8013648" y="380323"/>
                  <a:pt x="8075286" y="287867"/>
                </a:cubicBezTo>
                <a:cubicBezTo>
                  <a:pt x="8080930" y="270934"/>
                  <a:pt x="8085188" y="253473"/>
                  <a:pt x="8092219" y="237067"/>
                </a:cubicBezTo>
                <a:cubicBezTo>
                  <a:pt x="8102163" y="213865"/>
                  <a:pt x="8118104" y="193281"/>
                  <a:pt x="8126086" y="169334"/>
                </a:cubicBezTo>
                <a:cubicBezTo>
                  <a:pt x="8135187" y="142030"/>
                  <a:pt x="8137375" y="112889"/>
                  <a:pt x="8143019" y="84667"/>
                </a:cubicBezTo>
                <a:cubicBezTo>
                  <a:pt x="8131730" y="62089"/>
                  <a:pt x="8127001" y="34783"/>
                  <a:pt x="8109152" y="16934"/>
                </a:cubicBezTo>
                <a:cubicBezTo>
                  <a:pt x="8096531" y="4313"/>
                  <a:pt x="8076201" y="0"/>
                  <a:pt x="8058352" y="0"/>
                </a:cubicBezTo>
                <a:cubicBezTo>
                  <a:pt x="7947362" y="0"/>
                  <a:pt x="7953327" y="1714"/>
                  <a:pt x="7889019" y="338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7092786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502" r="-78502"/>
          <a:stretch>
            <a:fillRect/>
          </a:stretch>
        </p:blipFill>
        <p:spPr>
          <a:xfrm>
            <a:off x="-1225554" y="4115389"/>
            <a:ext cx="4657073" cy="2561210"/>
          </a:xfrm>
        </p:spPr>
      </p:pic>
      <p:pic>
        <p:nvPicPr>
          <p:cNvPr id="6" name="Picture 5" descr="1532993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833" y="4297155"/>
            <a:ext cx="1883664" cy="2438400"/>
          </a:xfrm>
          <a:prstGeom prst="rect">
            <a:avLst/>
          </a:prstGeom>
        </p:spPr>
      </p:pic>
      <p:pic>
        <p:nvPicPr>
          <p:cNvPr id="7" name="Picture 6" descr="1851820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77252"/>
            <a:ext cx="2286000" cy="1723644"/>
          </a:xfrm>
          <a:prstGeom prst="rect">
            <a:avLst/>
          </a:prstGeom>
        </p:spPr>
      </p:pic>
      <p:pic>
        <p:nvPicPr>
          <p:cNvPr id="8" name="Picture 7" descr="2082468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752" y="3018998"/>
            <a:ext cx="2743200" cy="3657600"/>
          </a:xfrm>
          <a:prstGeom prst="rect">
            <a:avLst/>
          </a:prstGeom>
        </p:spPr>
      </p:pic>
      <p:pic>
        <p:nvPicPr>
          <p:cNvPr id="10" name="Picture 9" descr="4432787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665" y="77252"/>
            <a:ext cx="3532416" cy="2451497"/>
          </a:xfrm>
          <a:prstGeom prst="rect">
            <a:avLst/>
          </a:prstGeom>
        </p:spPr>
      </p:pic>
      <p:pic>
        <p:nvPicPr>
          <p:cNvPr id="12" name="Picture 11" descr="5680624_or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158" y="1945601"/>
            <a:ext cx="1893361" cy="2351554"/>
          </a:xfrm>
          <a:prstGeom prst="rect">
            <a:avLst/>
          </a:prstGeom>
        </p:spPr>
      </p:pic>
      <p:pic>
        <p:nvPicPr>
          <p:cNvPr id="4" name="Picture 3" descr="234926_or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63" y="0"/>
            <a:ext cx="1830945" cy="2525441"/>
          </a:xfrm>
          <a:prstGeom prst="rect">
            <a:avLst/>
          </a:prstGeom>
        </p:spPr>
      </p:pic>
      <p:pic>
        <p:nvPicPr>
          <p:cNvPr id="13" name="Picture 12" descr="7048389_ori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124" y="4147895"/>
            <a:ext cx="1814628" cy="2587660"/>
          </a:xfrm>
          <a:prstGeom prst="rect">
            <a:avLst/>
          </a:prstGeom>
        </p:spPr>
      </p:pic>
      <p:pic>
        <p:nvPicPr>
          <p:cNvPr id="11" name="Picture 10" descr="4531680_or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6288" y="2525441"/>
            <a:ext cx="2562606" cy="1711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325" y="470311"/>
            <a:ext cx="8229600" cy="1143000"/>
          </a:xfrm>
        </p:spPr>
        <p:txBody>
          <a:bodyPr/>
          <a:lstStyle/>
          <a:p>
            <a:r>
              <a:rPr lang="en-US" dirty="0" smtClean="0"/>
              <a:t>Line can Capture </a:t>
            </a:r>
            <a:r>
              <a:rPr lang="en-US" dirty="0"/>
              <a:t>T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02967" y="217396"/>
            <a:ext cx="1959358" cy="1395915"/>
          </a:xfrm>
          <a:custGeom>
            <a:avLst/>
            <a:gdLst>
              <a:gd name="connsiteX0" fmla="*/ 114407 w 1959358"/>
              <a:gd name="connsiteY0" fmla="*/ 22884 h 1395915"/>
              <a:gd name="connsiteX1" fmla="*/ 194492 w 1959358"/>
              <a:gd name="connsiteY1" fmla="*/ 11442 h 1395915"/>
              <a:gd name="connsiteX2" fmla="*/ 263136 w 1959358"/>
              <a:gd name="connsiteY2" fmla="*/ 0 h 1395915"/>
              <a:gd name="connsiteX3" fmla="*/ 411866 w 1959358"/>
              <a:gd name="connsiteY3" fmla="*/ 22884 h 1395915"/>
              <a:gd name="connsiteX4" fmla="*/ 766528 w 1959358"/>
              <a:gd name="connsiteY4" fmla="*/ 34326 h 1395915"/>
              <a:gd name="connsiteX5" fmla="*/ 617799 w 1959358"/>
              <a:gd name="connsiteY5" fmla="*/ 91536 h 1395915"/>
              <a:gd name="connsiteX6" fmla="*/ 537714 w 1959358"/>
              <a:gd name="connsiteY6" fmla="*/ 114420 h 1395915"/>
              <a:gd name="connsiteX7" fmla="*/ 469069 w 1959358"/>
              <a:gd name="connsiteY7" fmla="*/ 137303 h 1395915"/>
              <a:gd name="connsiteX8" fmla="*/ 423306 w 1959358"/>
              <a:gd name="connsiteY8" fmla="*/ 160187 h 1395915"/>
              <a:gd name="connsiteX9" fmla="*/ 343221 w 1959358"/>
              <a:gd name="connsiteY9" fmla="*/ 171629 h 1395915"/>
              <a:gd name="connsiteX10" fmla="*/ 286018 w 1959358"/>
              <a:gd name="connsiteY10" fmla="*/ 194513 h 1395915"/>
              <a:gd name="connsiteX11" fmla="*/ 160170 w 1959358"/>
              <a:gd name="connsiteY11" fmla="*/ 205955 h 1395915"/>
              <a:gd name="connsiteX12" fmla="*/ 675002 w 1959358"/>
              <a:gd name="connsiteY12" fmla="*/ 217397 h 1395915"/>
              <a:gd name="connsiteX13" fmla="*/ 732206 w 1959358"/>
              <a:gd name="connsiteY13" fmla="*/ 240281 h 1395915"/>
              <a:gd name="connsiteX14" fmla="*/ 640680 w 1959358"/>
              <a:gd name="connsiteY14" fmla="*/ 251723 h 1395915"/>
              <a:gd name="connsiteX15" fmla="*/ 503391 w 1959358"/>
              <a:gd name="connsiteY15" fmla="*/ 263165 h 1395915"/>
              <a:gd name="connsiteX16" fmla="*/ 91525 w 1959358"/>
              <a:gd name="connsiteY16" fmla="*/ 274607 h 1395915"/>
              <a:gd name="connsiteX17" fmla="*/ 411866 w 1959358"/>
              <a:gd name="connsiteY17" fmla="*/ 354700 h 1395915"/>
              <a:gd name="connsiteX18" fmla="*/ 594917 w 1959358"/>
              <a:gd name="connsiteY18" fmla="*/ 389026 h 1395915"/>
              <a:gd name="connsiteX19" fmla="*/ 755087 w 1959358"/>
              <a:gd name="connsiteY19" fmla="*/ 423351 h 1395915"/>
              <a:gd name="connsiteX20" fmla="*/ 1041106 w 1959358"/>
              <a:gd name="connsiteY20" fmla="*/ 457677 h 1395915"/>
              <a:gd name="connsiteX21" fmla="*/ 995343 w 1959358"/>
              <a:gd name="connsiteY21" fmla="*/ 480561 h 1395915"/>
              <a:gd name="connsiteX22" fmla="*/ 835173 w 1959358"/>
              <a:gd name="connsiteY22" fmla="*/ 503445 h 1395915"/>
              <a:gd name="connsiteX23" fmla="*/ 629239 w 1959358"/>
              <a:gd name="connsiteY23" fmla="*/ 526329 h 1395915"/>
              <a:gd name="connsiteX24" fmla="*/ 526273 w 1959358"/>
              <a:gd name="connsiteY24" fmla="*/ 549213 h 1395915"/>
              <a:gd name="connsiteX25" fmla="*/ 675002 w 1959358"/>
              <a:gd name="connsiteY25" fmla="*/ 583538 h 1395915"/>
              <a:gd name="connsiteX26" fmla="*/ 915258 w 1959358"/>
              <a:gd name="connsiteY26" fmla="*/ 652190 h 1395915"/>
              <a:gd name="connsiteX27" fmla="*/ 1247039 w 1959358"/>
              <a:gd name="connsiteY27" fmla="*/ 686516 h 1395915"/>
              <a:gd name="connsiteX28" fmla="*/ 1853397 w 1959358"/>
              <a:gd name="connsiteY28" fmla="*/ 743725 h 1395915"/>
              <a:gd name="connsiteX29" fmla="*/ 1693227 w 1959358"/>
              <a:gd name="connsiteY29" fmla="*/ 766609 h 1395915"/>
              <a:gd name="connsiteX30" fmla="*/ 800850 w 1959358"/>
              <a:gd name="connsiteY30" fmla="*/ 778051 h 1395915"/>
              <a:gd name="connsiteX31" fmla="*/ 949580 w 1959358"/>
              <a:gd name="connsiteY31" fmla="*/ 800935 h 1395915"/>
              <a:gd name="connsiteX32" fmla="*/ 1029665 w 1959358"/>
              <a:gd name="connsiteY32" fmla="*/ 823819 h 1395915"/>
              <a:gd name="connsiteX33" fmla="*/ 926698 w 1959358"/>
              <a:gd name="connsiteY33" fmla="*/ 858144 h 1395915"/>
              <a:gd name="connsiteX34" fmla="*/ 755087 w 1959358"/>
              <a:gd name="connsiteY34" fmla="*/ 892470 h 1395915"/>
              <a:gd name="connsiteX35" fmla="*/ 0 w 1959358"/>
              <a:gd name="connsiteY35" fmla="*/ 903912 h 1395915"/>
              <a:gd name="connsiteX36" fmla="*/ 354662 w 1959358"/>
              <a:gd name="connsiteY36" fmla="*/ 961122 h 1395915"/>
              <a:gd name="connsiteX37" fmla="*/ 526273 w 1959358"/>
              <a:gd name="connsiteY37" fmla="*/ 1029773 h 1395915"/>
              <a:gd name="connsiteX38" fmla="*/ 434747 w 1959358"/>
              <a:gd name="connsiteY38" fmla="*/ 1052657 h 1395915"/>
              <a:gd name="connsiteX39" fmla="*/ 388984 w 1959358"/>
              <a:gd name="connsiteY39" fmla="*/ 1064099 h 1395915"/>
              <a:gd name="connsiteX40" fmla="*/ 789410 w 1959358"/>
              <a:gd name="connsiteY40" fmla="*/ 1086983 h 1395915"/>
              <a:gd name="connsiteX41" fmla="*/ 926698 w 1959358"/>
              <a:gd name="connsiteY41" fmla="*/ 1121308 h 1395915"/>
              <a:gd name="connsiteX42" fmla="*/ 755087 w 1959358"/>
              <a:gd name="connsiteY42" fmla="*/ 1132750 h 1395915"/>
              <a:gd name="connsiteX43" fmla="*/ 194492 w 1959358"/>
              <a:gd name="connsiteY43" fmla="*/ 1155634 h 1395915"/>
              <a:gd name="connsiteX44" fmla="*/ 331781 w 1959358"/>
              <a:gd name="connsiteY44" fmla="*/ 1178518 h 1395915"/>
              <a:gd name="connsiteX45" fmla="*/ 572036 w 1959358"/>
              <a:gd name="connsiteY45" fmla="*/ 1212844 h 1395915"/>
              <a:gd name="connsiteX46" fmla="*/ 526273 w 1959358"/>
              <a:gd name="connsiteY46" fmla="*/ 1258612 h 1395915"/>
              <a:gd name="connsiteX47" fmla="*/ 469069 w 1959358"/>
              <a:gd name="connsiteY47" fmla="*/ 1281495 h 1395915"/>
              <a:gd name="connsiteX48" fmla="*/ 572036 w 1959358"/>
              <a:gd name="connsiteY48" fmla="*/ 1304379 h 1395915"/>
              <a:gd name="connsiteX49" fmla="*/ 880935 w 1959358"/>
              <a:gd name="connsiteY49" fmla="*/ 1395915 h 139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59358" h="1395915">
                <a:moveTo>
                  <a:pt x="114407" y="22884"/>
                </a:moveTo>
                <a:lnTo>
                  <a:pt x="194492" y="11442"/>
                </a:lnTo>
                <a:cubicBezTo>
                  <a:pt x="217419" y="7914"/>
                  <a:pt x="239939" y="0"/>
                  <a:pt x="263136" y="0"/>
                </a:cubicBezTo>
                <a:cubicBezTo>
                  <a:pt x="277856" y="0"/>
                  <a:pt x="392606" y="19674"/>
                  <a:pt x="411866" y="22884"/>
                </a:cubicBezTo>
                <a:cubicBezTo>
                  <a:pt x="176005" y="81856"/>
                  <a:pt x="288903" y="46574"/>
                  <a:pt x="766528" y="34326"/>
                </a:cubicBezTo>
                <a:cubicBezTo>
                  <a:pt x="543493" y="98057"/>
                  <a:pt x="820330" y="13630"/>
                  <a:pt x="617799" y="91536"/>
                </a:cubicBezTo>
                <a:cubicBezTo>
                  <a:pt x="591886" y="101503"/>
                  <a:pt x="564250" y="106255"/>
                  <a:pt x="537714" y="114420"/>
                </a:cubicBezTo>
                <a:cubicBezTo>
                  <a:pt x="514661" y="121514"/>
                  <a:pt x="491463" y="128345"/>
                  <a:pt x="469069" y="137303"/>
                </a:cubicBezTo>
                <a:cubicBezTo>
                  <a:pt x="453234" y="143638"/>
                  <a:pt x="439760" y="155699"/>
                  <a:pt x="423306" y="160187"/>
                </a:cubicBezTo>
                <a:cubicBezTo>
                  <a:pt x="397290" y="167283"/>
                  <a:pt x="369916" y="167815"/>
                  <a:pt x="343221" y="171629"/>
                </a:cubicBezTo>
                <a:cubicBezTo>
                  <a:pt x="324153" y="179257"/>
                  <a:pt x="306203" y="190728"/>
                  <a:pt x="286018" y="194513"/>
                </a:cubicBezTo>
                <a:cubicBezTo>
                  <a:pt x="244617" y="202277"/>
                  <a:pt x="118120" y="203481"/>
                  <a:pt x="160170" y="205955"/>
                </a:cubicBezTo>
                <a:cubicBezTo>
                  <a:pt x="331527" y="216036"/>
                  <a:pt x="503391" y="213583"/>
                  <a:pt x="675002" y="217397"/>
                </a:cubicBezTo>
                <a:cubicBezTo>
                  <a:pt x="694070" y="225025"/>
                  <a:pt x="746727" y="225758"/>
                  <a:pt x="732206" y="240281"/>
                </a:cubicBezTo>
                <a:cubicBezTo>
                  <a:pt x="710466" y="262023"/>
                  <a:pt x="671274" y="248663"/>
                  <a:pt x="640680" y="251723"/>
                </a:cubicBezTo>
                <a:cubicBezTo>
                  <a:pt x="594986" y="256293"/>
                  <a:pt x="549273" y="261253"/>
                  <a:pt x="503391" y="263165"/>
                </a:cubicBezTo>
                <a:cubicBezTo>
                  <a:pt x="366168" y="268883"/>
                  <a:pt x="228814" y="270793"/>
                  <a:pt x="91525" y="274607"/>
                </a:cubicBezTo>
                <a:cubicBezTo>
                  <a:pt x="431532" y="326919"/>
                  <a:pt x="34374" y="257272"/>
                  <a:pt x="411866" y="354700"/>
                </a:cubicBezTo>
                <a:cubicBezTo>
                  <a:pt x="471977" y="370214"/>
                  <a:pt x="534042" y="376850"/>
                  <a:pt x="594917" y="389026"/>
                </a:cubicBezTo>
                <a:cubicBezTo>
                  <a:pt x="648459" y="399735"/>
                  <a:pt x="701335" y="413752"/>
                  <a:pt x="755087" y="423351"/>
                </a:cubicBezTo>
                <a:cubicBezTo>
                  <a:pt x="874717" y="444715"/>
                  <a:pt x="925778" y="447191"/>
                  <a:pt x="1041106" y="457677"/>
                </a:cubicBezTo>
                <a:cubicBezTo>
                  <a:pt x="1025852" y="465305"/>
                  <a:pt x="1011679" y="475660"/>
                  <a:pt x="995343" y="480561"/>
                </a:cubicBezTo>
                <a:cubicBezTo>
                  <a:pt x="971229" y="487796"/>
                  <a:pt x="850499" y="501401"/>
                  <a:pt x="835173" y="503445"/>
                </a:cubicBezTo>
                <a:cubicBezTo>
                  <a:pt x="686053" y="523330"/>
                  <a:pt x="824641" y="508563"/>
                  <a:pt x="629239" y="526329"/>
                </a:cubicBezTo>
                <a:cubicBezTo>
                  <a:pt x="594917" y="533957"/>
                  <a:pt x="504310" y="521757"/>
                  <a:pt x="526273" y="549213"/>
                </a:cubicBezTo>
                <a:cubicBezTo>
                  <a:pt x="558055" y="588945"/>
                  <a:pt x="625817" y="570517"/>
                  <a:pt x="675002" y="583538"/>
                </a:cubicBezTo>
                <a:cubicBezTo>
                  <a:pt x="755519" y="604853"/>
                  <a:pt x="833285" y="637433"/>
                  <a:pt x="915258" y="652190"/>
                </a:cubicBezTo>
                <a:cubicBezTo>
                  <a:pt x="1024683" y="671889"/>
                  <a:pt x="1136684" y="672962"/>
                  <a:pt x="1247039" y="686516"/>
                </a:cubicBezTo>
                <a:cubicBezTo>
                  <a:pt x="1762265" y="749796"/>
                  <a:pt x="1370762" y="724417"/>
                  <a:pt x="1853397" y="743725"/>
                </a:cubicBezTo>
                <a:cubicBezTo>
                  <a:pt x="1959358" y="770218"/>
                  <a:pt x="1943274" y="761399"/>
                  <a:pt x="1693227" y="766609"/>
                </a:cubicBezTo>
                <a:lnTo>
                  <a:pt x="800850" y="778051"/>
                </a:lnTo>
                <a:cubicBezTo>
                  <a:pt x="850427" y="785679"/>
                  <a:pt x="900394" y="791097"/>
                  <a:pt x="949580" y="800935"/>
                </a:cubicBezTo>
                <a:cubicBezTo>
                  <a:pt x="976804" y="806380"/>
                  <a:pt x="1039975" y="798041"/>
                  <a:pt x="1029665" y="823819"/>
                </a:cubicBezTo>
                <a:cubicBezTo>
                  <a:pt x="1016229" y="857411"/>
                  <a:pt x="961797" y="849368"/>
                  <a:pt x="926698" y="858144"/>
                </a:cubicBezTo>
                <a:cubicBezTo>
                  <a:pt x="870103" y="872294"/>
                  <a:pt x="813353" y="889592"/>
                  <a:pt x="755087" y="892470"/>
                </a:cubicBezTo>
                <a:cubicBezTo>
                  <a:pt x="503669" y="904887"/>
                  <a:pt x="251696" y="900098"/>
                  <a:pt x="0" y="903912"/>
                </a:cubicBezTo>
                <a:cubicBezTo>
                  <a:pt x="229409" y="915988"/>
                  <a:pt x="172564" y="893672"/>
                  <a:pt x="354662" y="961122"/>
                </a:cubicBezTo>
                <a:cubicBezTo>
                  <a:pt x="412437" y="982522"/>
                  <a:pt x="526273" y="1029773"/>
                  <a:pt x="526273" y="1029773"/>
                </a:cubicBezTo>
                <a:lnTo>
                  <a:pt x="434747" y="1052657"/>
                </a:lnTo>
                <a:lnTo>
                  <a:pt x="388984" y="1064099"/>
                </a:lnTo>
                <a:cubicBezTo>
                  <a:pt x="522459" y="1071727"/>
                  <a:pt x="656467" y="1072839"/>
                  <a:pt x="789410" y="1086983"/>
                </a:cubicBezTo>
                <a:cubicBezTo>
                  <a:pt x="836317" y="1091974"/>
                  <a:pt x="955000" y="1083570"/>
                  <a:pt x="926698" y="1121308"/>
                </a:cubicBezTo>
                <a:cubicBezTo>
                  <a:pt x="892301" y="1167174"/>
                  <a:pt x="812355" y="1130065"/>
                  <a:pt x="755087" y="1132750"/>
                </a:cubicBezTo>
                <a:lnTo>
                  <a:pt x="194492" y="1155634"/>
                </a:lnTo>
                <a:lnTo>
                  <a:pt x="331781" y="1178518"/>
                </a:lnTo>
                <a:lnTo>
                  <a:pt x="572036" y="1212844"/>
                </a:lnTo>
                <a:cubicBezTo>
                  <a:pt x="556782" y="1228100"/>
                  <a:pt x="544223" y="1246644"/>
                  <a:pt x="526273" y="1258612"/>
                </a:cubicBezTo>
                <a:cubicBezTo>
                  <a:pt x="509186" y="1270005"/>
                  <a:pt x="454548" y="1266972"/>
                  <a:pt x="469069" y="1281495"/>
                </a:cubicBezTo>
                <a:cubicBezTo>
                  <a:pt x="493930" y="1306358"/>
                  <a:pt x="538159" y="1294968"/>
                  <a:pt x="572036" y="1304379"/>
                </a:cubicBezTo>
                <a:cubicBezTo>
                  <a:pt x="675509" y="1333125"/>
                  <a:pt x="880935" y="1395915"/>
                  <a:pt x="880935" y="13959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24158" y="1417638"/>
            <a:ext cx="1075428" cy="407671"/>
          </a:xfrm>
          <a:custGeom>
            <a:avLst/>
            <a:gdLst>
              <a:gd name="connsiteX0" fmla="*/ 263136 w 1075428"/>
              <a:gd name="connsiteY0" fmla="*/ 11442 h 407671"/>
              <a:gd name="connsiteX1" fmla="*/ 308899 w 1075428"/>
              <a:gd name="connsiteY1" fmla="*/ 0 h 407671"/>
              <a:gd name="connsiteX2" fmla="*/ 720765 w 1075428"/>
              <a:gd name="connsiteY2" fmla="*/ 11442 h 407671"/>
              <a:gd name="connsiteX3" fmla="*/ 663562 w 1075428"/>
              <a:gd name="connsiteY3" fmla="*/ 22883 h 407671"/>
              <a:gd name="connsiteX4" fmla="*/ 572036 w 1075428"/>
              <a:gd name="connsiteY4" fmla="*/ 45767 h 407671"/>
              <a:gd name="connsiteX5" fmla="*/ 446188 w 1075428"/>
              <a:gd name="connsiteY5" fmla="*/ 91535 h 407671"/>
              <a:gd name="connsiteX6" fmla="*/ 331781 w 1075428"/>
              <a:gd name="connsiteY6" fmla="*/ 125861 h 407671"/>
              <a:gd name="connsiteX7" fmla="*/ 263136 w 1075428"/>
              <a:gd name="connsiteY7" fmla="*/ 148745 h 407671"/>
              <a:gd name="connsiteX8" fmla="*/ 148729 w 1075428"/>
              <a:gd name="connsiteY8" fmla="*/ 137303 h 407671"/>
              <a:gd name="connsiteX9" fmla="*/ 583477 w 1075428"/>
              <a:gd name="connsiteY9" fmla="*/ 171628 h 407671"/>
              <a:gd name="connsiteX10" fmla="*/ 823732 w 1075428"/>
              <a:gd name="connsiteY10" fmla="*/ 240280 h 407671"/>
              <a:gd name="connsiteX11" fmla="*/ 1018224 w 1075428"/>
              <a:gd name="connsiteY11" fmla="*/ 274606 h 407671"/>
              <a:gd name="connsiteX12" fmla="*/ 1075428 w 1075428"/>
              <a:gd name="connsiteY12" fmla="*/ 286048 h 407671"/>
              <a:gd name="connsiteX13" fmla="*/ 949580 w 1075428"/>
              <a:gd name="connsiteY13" fmla="*/ 331815 h 407671"/>
              <a:gd name="connsiteX14" fmla="*/ 743647 w 1075428"/>
              <a:gd name="connsiteY14" fmla="*/ 377583 h 407671"/>
              <a:gd name="connsiteX15" fmla="*/ 0 w 1075428"/>
              <a:gd name="connsiteY15" fmla="*/ 389025 h 40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5428" h="407671">
                <a:moveTo>
                  <a:pt x="263136" y="11442"/>
                </a:moveTo>
                <a:cubicBezTo>
                  <a:pt x="278390" y="7628"/>
                  <a:pt x="293175" y="0"/>
                  <a:pt x="308899" y="0"/>
                </a:cubicBezTo>
                <a:cubicBezTo>
                  <a:pt x="446241" y="0"/>
                  <a:pt x="583708" y="2599"/>
                  <a:pt x="720765" y="11442"/>
                </a:cubicBezTo>
                <a:cubicBezTo>
                  <a:pt x="740170" y="12694"/>
                  <a:pt x="682509" y="18510"/>
                  <a:pt x="663562" y="22883"/>
                </a:cubicBezTo>
                <a:cubicBezTo>
                  <a:pt x="632920" y="29955"/>
                  <a:pt x="602024" y="36296"/>
                  <a:pt x="572036" y="45767"/>
                </a:cubicBezTo>
                <a:cubicBezTo>
                  <a:pt x="529471" y="59210"/>
                  <a:pt x="488534" y="77418"/>
                  <a:pt x="446188" y="91535"/>
                </a:cubicBezTo>
                <a:cubicBezTo>
                  <a:pt x="408416" y="104127"/>
                  <a:pt x="369783" y="113984"/>
                  <a:pt x="331781" y="125861"/>
                </a:cubicBezTo>
                <a:cubicBezTo>
                  <a:pt x="308760" y="133056"/>
                  <a:pt x="286018" y="141117"/>
                  <a:pt x="263136" y="148745"/>
                </a:cubicBezTo>
                <a:lnTo>
                  <a:pt x="148729" y="137303"/>
                </a:lnTo>
                <a:cubicBezTo>
                  <a:pt x="293727" y="147661"/>
                  <a:pt x="439773" y="149705"/>
                  <a:pt x="583477" y="171628"/>
                </a:cubicBezTo>
                <a:cubicBezTo>
                  <a:pt x="665815" y="184189"/>
                  <a:pt x="742684" y="221082"/>
                  <a:pt x="823732" y="240280"/>
                </a:cubicBezTo>
                <a:cubicBezTo>
                  <a:pt x="887792" y="255454"/>
                  <a:pt x="953453" y="262828"/>
                  <a:pt x="1018224" y="274606"/>
                </a:cubicBezTo>
                <a:cubicBezTo>
                  <a:pt x="1037356" y="278085"/>
                  <a:pt x="1056360" y="282234"/>
                  <a:pt x="1075428" y="286048"/>
                </a:cubicBezTo>
                <a:cubicBezTo>
                  <a:pt x="1037524" y="301210"/>
                  <a:pt x="988740" y="322024"/>
                  <a:pt x="949580" y="331815"/>
                </a:cubicBezTo>
                <a:cubicBezTo>
                  <a:pt x="881361" y="348872"/>
                  <a:pt x="813677" y="371216"/>
                  <a:pt x="743647" y="377583"/>
                </a:cubicBezTo>
                <a:cubicBezTo>
                  <a:pt x="412712" y="407671"/>
                  <a:pt x="659921" y="389025"/>
                  <a:pt x="0" y="3890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4662" y="2036662"/>
            <a:ext cx="2041917" cy="297489"/>
          </a:xfrm>
          <a:custGeom>
            <a:avLst/>
            <a:gdLst>
              <a:gd name="connsiteX0" fmla="*/ 0 w 2041917"/>
              <a:gd name="connsiteY0" fmla="*/ 0 h 297489"/>
              <a:gd name="connsiteX1" fmla="*/ 446189 w 2041917"/>
              <a:gd name="connsiteY1" fmla="*/ 80093 h 297489"/>
              <a:gd name="connsiteX2" fmla="*/ 1052547 w 2041917"/>
              <a:gd name="connsiteY2" fmla="*/ 240280 h 297489"/>
              <a:gd name="connsiteX3" fmla="*/ 1658906 w 2041917"/>
              <a:gd name="connsiteY3" fmla="*/ 297489 h 297489"/>
              <a:gd name="connsiteX4" fmla="*/ 1876280 w 2041917"/>
              <a:gd name="connsiteY4" fmla="*/ 286047 h 297489"/>
              <a:gd name="connsiteX5" fmla="*/ 1944924 w 2041917"/>
              <a:gd name="connsiteY5" fmla="*/ 274606 h 2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917" h="297489">
                <a:moveTo>
                  <a:pt x="0" y="0"/>
                </a:moveTo>
                <a:cubicBezTo>
                  <a:pt x="148730" y="26698"/>
                  <a:pt x="298872" y="46463"/>
                  <a:pt x="446189" y="80093"/>
                </a:cubicBezTo>
                <a:cubicBezTo>
                  <a:pt x="649999" y="126620"/>
                  <a:pt x="844418" y="220643"/>
                  <a:pt x="1052547" y="240280"/>
                </a:cubicBezTo>
                <a:lnTo>
                  <a:pt x="1658906" y="297489"/>
                </a:lnTo>
                <a:cubicBezTo>
                  <a:pt x="1731364" y="293675"/>
                  <a:pt x="1804020" y="292617"/>
                  <a:pt x="1876280" y="286047"/>
                </a:cubicBezTo>
                <a:cubicBezTo>
                  <a:pt x="2041917" y="270988"/>
                  <a:pt x="1784263" y="274606"/>
                  <a:pt x="1944924" y="2746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0425" y="2420680"/>
            <a:ext cx="2366576" cy="428358"/>
          </a:xfrm>
          <a:custGeom>
            <a:avLst/>
            <a:gdLst>
              <a:gd name="connsiteX0" fmla="*/ 0 w 2366576"/>
              <a:gd name="connsiteY0" fmla="*/ 27891 h 428358"/>
              <a:gd name="connsiteX1" fmla="*/ 560596 w 2366576"/>
              <a:gd name="connsiteY1" fmla="*/ 50774 h 428358"/>
              <a:gd name="connsiteX2" fmla="*/ 1006784 w 2366576"/>
              <a:gd name="connsiteY2" fmla="*/ 107984 h 428358"/>
              <a:gd name="connsiteX3" fmla="*/ 2162298 w 2366576"/>
              <a:gd name="connsiteY3" fmla="*/ 96542 h 428358"/>
              <a:gd name="connsiteX4" fmla="*/ 2333908 w 2366576"/>
              <a:gd name="connsiteY4" fmla="*/ 85100 h 428358"/>
              <a:gd name="connsiteX5" fmla="*/ 2230942 w 2366576"/>
              <a:gd name="connsiteY5" fmla="*/ 142310 h 428358"/>
              <a:gd name="connsiteX6" fmla="*/ 1853398 w 2366576"/>
              <a:gd name="connsiteY6" fmla="*/ 245287 h 428358"/>
              <a:gd name="connsiteX7" fmla="*/ 1647465 w 2366576"/>
              <a:gd name="connsiteY7" fmla="*/ 291055 h 428358"/>
              <a:gd name="connsiteX8" fmla="*/ 1441532 w 2366576"/>
              <a:gd name="connsiteY8" fmla="*/ 348264 h 428358"/>
              <a:gd name="connsiteX9" fmla="*/ 995344 w 2366576"/>
              <a:gd name="connsiteY9" fmla="*/ 394032 h 428358"/>
              <a:gd name="connsiteX10" fmla="*/ 823733 w 2366576"/>
              <a:gd name="connsiteY10" fmla="*/ 428358 h 428358"/>
              <a:gd name="connsiteX11" fmla="*/ 549155 w 2366576"/>
              <a:gd name="connsiteY11" fmla="*/ 405474 h 428358"/>
              <a:gd name="connsiteX12" fmla="*/ 263137 w 2366576"/>
              <a:gd name="connsiteY12" fmla="*/ 313939 h 428358"/>
              <a:gd name="connsiteX13" fmla="*/ 114408 w 2366576"/>
              <a:gd name="connsiteY13" fmla="*/ 268171 h 428358"/>
              <a:gd name="connsiteX14" fmla="*/ 45763 w 2366576"/>
              <a:gd name="connsiteY14" fmla="*/ 256729 h 428358"/>
              <a:gd name="connsiteX15" fmla="*/ 480511 w 2366576"/>
              <a:gd name="connsiteY15" fmla="*/ 245287 h 428358"/>
              <a:gd name="connsiteX16" fmla="*/ 800851 w 2366576"/>
              <a:gd name="connsiteY16" fmla="*/ 302497 h 42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66576" h="428358">
                <a:moveTo>
                  <a:pt x="0" y="27891"/>
                </a:moveTo>
                <a:cubicBezTo>
                  <a:pt x="250994" y="0"/>
                  <a:pt x="86288" y="11893"/>
                  <a:pt x="560596" y="50774"/>
                </a:cubicBezTo>
                <a:cubicBezTo>
                  <a:pt x="821626" y="72172"/>
                  <a:pt x="763456" y="67425"/>
                  <a:pt x="1006784" y="107984"/>
                </a:cubicBezTo>
                <a:lnTo>
                  <a:pt x="2162298" y="96542"/>
                </a:lnTo>
                <a:cubicBezTo>
                  <a:pt x="2219620" y="95554"/>
                  <a:pt x="2286208" y="53296"/>
                  <a:pt x="2333908" y="85100"/>
                </a:cubicBezTo>
                <a:cubicBezTo>
                  <a:pt x="2366576" y="106882"/>
                  <a:pt x="2268191" y="129892"/>
                  <a:pt x="2230942" y="142310"/>
                </a:cubicBezTo>
                <a:cubicBezTo>
                  <a:pt x="2107192" y="183564"/>
                  <a:pt x="1980736" y="216986"/>
                  <a:pt x="1853398" y="245287"/>
                </a:cubicBezTo>
                <a:cubicBezTo>
                  <a:pt x="1784754" y="260543"/>
                  <a:pt x="1715684" y="273998"/>
                  <a:pt x="1647465" y="291055"/>
                </a:cubicBezTo>
                <a:cubicBezTo>
                  <a:pt x="1578349" y="308336"/>
                  <a:pt x="1511904" y="337152"/>
                  <a:pt x="1441532" y="348264"/>
                </a:cubicBezTo>
                <a:cubicBezTo>
                  <a:pt x="1293852" y="371584"/>
                  <a:pt x="1141950" y="364708"/>
                  <a:pt x="995344" y="394032"/>
                </a:cubicBezTo>
                <a:lnTo>
                  <a:pt x="823733" y="428358"/>
                </a:lnTo>
                <a:cubicBezTo>
                  <a:pt x="732207" y="420730"/>
                  <a:pt x="639143" y="423841"/>
                  <a:pt x="549155" y="405474"/>
                </a:cubicBezTo>
                <a:cubicBezTo>
                  <a:pt x="451074" y="385456"/>
                  <a:pt x="358592" y="344086"/>
                  <a:pt x="263137" y="313939"/>
                </a:cubicBezTo>
                <a:cubicBezTo>
                  <a:pt x="213675" y="298318"/>
                  <a:pt x="165573" y="276699"/>
                  <a:pt x="114408" y="268171"/>
                </a:cubicBezTo>
                <a:lnTo>
                  <a:pt x="45763" y="256729"/>
                </a:lnTo>
                <a:cubicBezTo>
                  <a:pt x="190679" y="252915"/>
                  <a:pt x="335810" y="236516"/>
                  <a:pt x="480511" y="245287"/>
                </a:cubicBezTo>
                <a:cubicBezTo>
                  <a:pt x="588782" y="251850"/>
                  <a:pt x="800851" y="302497"/>
                  <a:pt x="800851" y="3024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582760" y="-74194"/>
            <a:ext cx="5413679" cy="6973032"/>
          </a:xfrm>
          <a:custGeom>
            <a:avLst/>
            <a:gdLst>
              <a:gd name="connsiteX0" fmla="*/ 1028948 w 5413679"/>
              <a:gd name="connsiteY0" fmla="*/ 3140628 h 6973032"/>
              <a:gd name="connsiteX1" fmla="*/ 1658188 w 5413679"/>
              <a:gd name="connsiteY1" fmla="*/ 3083419 h 6973032"/>
              <a:gd name="connsiteX2" fmla="*/ 2653531 w 5413679"/>
              <a:gd name="connsiteY2" fmla="*/ 2991883 h 6973032"/>
              <a:gd name="connsiteX3" fmla="*/ 2607768 w 5413679"/>
              <a:gd name="connsiteY3" fmla="*/ 3003325 h 6973032"/>
              <a:gd name="connsiteX4" fmla="*/ 2539124 w 5413679"/>
              <a:gd name="connsiteY4" fmla="*/ 3026209 h 6973032"/>
              <a:gd name="connsiteX5" fmla="*/ 2481920 w 5413679"/>
              <a:gd name="connsiteY5" fmla="*/ 3037651 h 6973032"/>
              <a:gd name="connsiteX6" fmla="*/ 2287428 w 5413679"/>
              <a:gd name="connsiteY6" fmla="*/ 3106302 h 6973032"/>
              <a:gd name="connsiteX7" fmla="*/ 2218784 w 5413679"/>
              <a:gd name="connsiteY7" fmla="*/ 3117744 h 6973032"/>
              <a:gd name="connsiteX8" fmla="*/ 2150139 w 5413679"/>
              <a:gd name="connsiteY8" fmla="*/ 3152070 h 6973032"/>
              <a:gd name="connsiteX9" fmla="*/ 1784036 w 5413679"/>
              <a:gd name="connsiteY9" fmla="*/ 3243605 h 6973032"/>
              <a:gd name="connsiteX10" fmla="*/ 1543781 w 5413679"/>
              <a:gd name="connsiteY10" fmla="*/ 3312257 h 6973032"/>
              <a:gd name="connsiteX11" fmla="*/ 1440814 w 5413679"/>
              <a:gd name="connsiteY11" fmla="*/ 3335141 h 6973032"/>
              <a:gd name="connsiteX12" fmla="*/ 1372170 w 5413679"/>
              <a:gd name="connsiteY12" fmla="*/ 3358025 h 6973032"/>
              <a:gd name="connsiteX13" fmla="*/ 1337848 w 5413679"/>
              <a:gd name="connsiteY13" fmla="*/ 3369467 h 6973032"/>
              <a:gd name="connsiteX14" fmla="*/ 1246322 w 5413679"/>
              <a:gd name="connsiteY14" fmla="*/ 3392350 h 6973032"/>
              <a:gd name="connsiteX15" fmla="*/ 1131915 w 5413679"/>
              <a:gd name="connsiteY15" fmla="*/ 3415234 h 6973032"/>
              <a:gd name="connsiteX16" fmla="*/ 1417933 w 5413679"/>
              <a:gd name="connsiteY16" fmla="*/ 3392350 h 6973032"/>
              <a:gd name="connsiteX17" fmla="*/ 1543781 w 5413679"/>
              <a:gd name="connsiteY17" fmla="*/ 3346583 h 6973032"/>
              <a:gd name="connsiteX18" fmla="*/ 1612425 w 5413679"/>
              <a:gd name="connsiteY18" fmla="*/ 3335141 h 6973032"/>
              <a:gd name="connsiteX19" fmla="*/ 1566662 w 5413679"/>
              <a:gd name="connsiteY19" fmla="*/ 3403792 h 6973032"/>
              <a:gd name="connsiteX20" fmla="*/ 1543781 w 5413679"/>
              <a:gd name="connsiteY20" fmla="*/ 3449560 h 6973032"/>
              <a:gd name="connsiteX21" fmla="*/ 1498018 w 5413679"/>
              <a:gd name="connsiteY21" fmla="*/ 3472444 h 6973032"/>
              <a:gd name="connsiteX22" fmla="*/ 1440814 w 5413679"/>
              <a:gd name="connsiteY22" fmla="*/ 3518212 h 6973032"/>
              <a:gd name="connsiteX23" fmla="*/ 1417933 w 5413679"/>
              <a:gd name="connsiteY23" fmla="*/ 3563979 h 6973032"/>
              <a:gd name="connsiteX24" fmla="*/ 1314966 w 5413679"/>
              <a:gd name="connsiteY24" fmla="*/ 3598305 h 6973032"/>
              <a:gd name="connsiteX25" fmla="*/ 1006067 w 5413679"/>
              <a:gd name="connsiteY25" fmla="*/ 3541095 h 6973032"/>
              <a:gd name="connsiteX26" fmla="*/ 628523 w 5413679"/>
              <a:gd name="connsiteY26" fmla="*/ 3483886 h 6973032"/>
              <a:gd name="connsiteX27" fmla="*/ 342505 w 5413679"/>
              <a:gd name="connsiteY27" fmla="*/ 3449560 h 6973032"/>
              <a:gd name="connsiteX28" fmla="*/ 273860 w 5413679"/>
              <a:gd name="connsiteY28" fmla="*/ 3438118 h 6973032"/>
              <a:gd name="connsiteX29" fmla="*/ 376827 w 5413679"/>
              <a:gd name="connsiteY29" fmla="*/ 3461002 h 6973032"/>
              <a:gd name="connsiteX30" fmla="*/ 502675 w 5413679"/>
              <a:gd name="connsiteY30" fmla="*/ 3495328 h 6973032"/>
              <a:gd name="connsiteX31" fmla="*/ 720049 w 5413679"/>
              <a:gd name="connsiteY31" fmla="*/ 3518212 h 6973032"/>
              <a:gd name="connsiteX32" fmla="*/ 1063270 w 5413679"/>
              <a:gd name="connsiteY32" fmla="*/ 3586863 h 6973032"/>
              <a:gd name="connsiteX33" fmla="*/ 1669629 w 5413679"/>
              <a:gd name="connsiteY33" fmla="*/ 3609747 h 6973032"/>
              <a:gd name="connsiteX34" fmla="*/ 1189118 w 5413679"/>
              <a:gd name="connsiteY34" fmla="*/ 3644073 h 6973032"/>
              <a:gd name="connsiteX35" fmla="*/ 1086152 w 5413679"/>
              <a:gd name="connsiteY35" fmla="*/ 3678398 h 6973032"/>
              <a:gd name="connsiteX36" fmla="*/ 1314966 w 5413679"/>
              <a:gd name="connsiteY36" fmla="*/ 3758492 h 6973032"/>
              <a:gd name="connsiteX37" fmla="*/ 1486577 w 5413679"/>
              <a:gd name="connsiteY37" fmla="*/ 3792818 h 6973032"/>
              <a:gd name="connsiteX38" fmla="*/ 1292085 w 5413679"/>
              <a:gd name="connsiteY38" fmla="*/ 3838585 h 6973032"/>
              <a:gd name="connsiteX39" fmla="*/ 1212000 w 5413679"/>
              <a:gd name="connsiteY39" fmla="*/ 3861469 h 6973032"/>
              <a:gd name="connsiteX40" fmla="*/ 1715392 w 5413679"/>
              <a:gd name="connsiteY40" fmla="*/ 3884353 h 6973032"/>
              <a:gd name="connsiteX41" fmla="*/ 1944206 w 5413679"/>
              <a:gd name="connsiteY41" fmla="*/ 3918679 h 6973032"/>
              <a:gd name="connsiteX42" fmla="*/ 1829799 w 5413679"/>
              <a:gd name="connsiteY42" fmla="*/ 3953004 h 6973032"/>
              <a:gd name="connsiteX43" fmla="*/ 1692510 w 5413679"/>
              <a:gd name="connsiteY43" fmla="*/ 3964446 h 6973032"/>
              <a:gd name="connsiteX44" fmla="*/ 1555222 w 5413679"/>
              <a:gd name="connsiteY44" fmla="*/ 3987330 h 6973032"/>
              <a:gd name="connsiteX45" fmla="*/ 1406492 w 5413679"/>
              <a:gd name="connsiteY45" fmla="*/ 3998772 h 6973032"/>
              <a:gd name="connsiteX46" fmla="*/ 1314966 w 5413679"/>
              <a:gd name="connsiteY46" fmla="*/ 4010214 h 6973032"/>
              <a:gd name="connsiteX47" fmla="*/ 1612425 w 5413679"/>
              <a:gd name="connsiteY47" fmla="*/ 4055982 h 6973032"/>
              <a:gd name="connsiteX48" fmla="*/ 1784036 w 5413679"/>
              <a:gd name="connsiteY48" fmla="*/ 4101749 h 6973032"/>
              <a:gd name="connsiteX49" fmla="*/ 1852681 w 5413679"/>
              <a:gd name="connsiteY49" fmla="*/ 4113191 h 6973032"/>
              <a:gd name="connsiteX50" fmla="*/ 1784036 w 5413679"/>
              <a:gd name="connsiteY50" fmla="*/ 4136075 h 6973032"/>
              <a:gd name="connsiteX51" fmla="*/ 1623866 w 5413679"/>
              <a:gd name="connsiteY51" fmla="*/ 4170401 h 6973032"/>
              <a:gd name="connsiteX52" fmla="*/ 1864121 w 5413679"/>
              <a:gd name="connsiteY52" fmla="*/ 4239052 h 6973032"/>
              <a:gd name="connsiteX53" fmla="*/ 1806918 w 5413679"/>
              <a:gd name="connsiteY53" fmla="*/ 4261936 h 6973032"/>
              <a:gd name="connsiteX54" fmla="*/ 1623866 w 5413679"/>
              <a:gd name="connsiteY54" fmla="*/ 4284820 h 6973032"/>
              <a:gd name="connsiteX55" fmla="*/ 1543781 w 5413679"/>
              <a:gd name="connsiteY55" fmla="*/ 4342030 h 6973032"/>
              <a:gd name="connsiteX56" fmla="*/ 1829799 w 5413679"/>
              <a:gd name="connsiteY56" fmla="*/ 4422123 h 6973032"/>
              <a:gd name="connsiteX57" fmla="*/ 1921325 w 5413679"/>
              <a:gd name="connsiteY57" fmla="*/ 4445007 h 6973032"/>
              <a:gd name="connsiteX58" fmla="*/ 1703951 w 5413679"/>
              <a:gd name="connsiteY58" fmla="*/ 4490775 h 6973032"/>
              <a:gd name="connsiteX59" fmla="*/ 1246322 w 5413679"/>
              <a:gd name="connsiteY59" fmla="*/ 4502217 h 6973032"/>
              <a:gd name="connsiteX60" fmla="*/ 2333191 w 5413679"/>
              <a:gd name="connsiteY60" fmla="*/ 4776823 h 6973032"/>
              <a:gd name="connsiteX61" fmla="*/ 3042516 w 5413679"/>
              <a:gd name="connsiteY61" fmla="*/ 4971335 h 6973032"/>
              <a:gd name="connsiteX62" fmla="*/ 3500145 w 5413679"/>
              <a:gd name="connsiteY62" fmla="*/ 5062871 h 6973032"/>
              <a:gd name="connsiteX63" fmla="*/ 3671756 w 5413679"/>
              <a:gd name="connsiteY63" fmla="*/ 5085754 h 6973032"/>
              <a:gd name="connsiteX64" fmla="*/ 2367513 w 5413679"/>
              <a:gd name="connsiteY64" fmla="*/ 4914126 h 6973032"/>
              <a:gd name="connsiteX65" fmla="*/ 2024291 w 5413679"/>
              <a:gd name="connsiteY65" fmla="*/ 4868358 h 6973032"/>
              <a:gd name="connsiteX66" fmla="*/ 1852681 w 5413679"/>
              <a:gd name="connsiteY66" fmla="*/ 4879800 h 6973032"/>
              <a:gd name="connsiteX67" fmla="*/ 2001410 w 5413679"/>
              <a:gd name="connsiteY67" fmla="*/ 4925568 h 6973032"/>
              <a:gd name="connsiteX68" fmla="*/ 2333191 w 5413679"/>
              <a:gd name="connsiteY68" fmla="*/ 5005661 h 6973032"/>
              <a:gd name="connsiteX69" fmla="*/ 2676413 w 5413679"/>
              <a:gd name="connsiteY69" fmla="*/ 5120080 h 6973032"/>
              <a:gd name="connsiteX70" fmla="*/ 2745057 w 5413679"/>
              <a:gd name="connsiteY70" fmla="*/ 5131522 h 6973032"/>
              <a:gd name="connsiteX71" fmla="*/ 2070054 w 5413679"/>
              <a:gd name="connsiteY71" fmla="*/ 5108638 h 6973032"/>
              <a:gd name="connsiteX72" fmla="*/ 1280644 w 5413679"/>
              <a:gd name="connsiteY72" fmla="*/ 4994219 h 6973032"/>
              <a:gd name="connsiteX73" fmla="*/ 1669629 w 5413679"/>
              <a:gd name="connsiteY73" fmla="*/ 5085754 h 6973032"/>
              <a:gd name="connsiteX74" fmla="*/ 1978529 w 5413679"/>
              <a:gd name="connsiteY74" fmla="*/ 5177290 h 6973032"/>
              <a:gd name="connsiteX75" fmla="*/ 1841240 w 5413679"/>
              <a:gd name="connsiteY75" fmla="*/ 5234499 h 6973032"/>
              <a:gd name="connsiteX76" fmla="*/ 1406492 w 5413679"/>
              <a:gd name="connsiteY76" fmla="*/ 5268825 h 6973032"/>
              <a:gd name="connsiteX77" fmla="*/ 1772595 w 5413679"/>
              <a:gd name="connsiteY77" fmla="*/ 5520547 h 6973032"/>
              <a:gd name="connsiteX78" fmla="*/ 2035732 w 5413679"/>
              <a:gd name="connsiteY78" fmla="*/ 5692176 h 6973032"/>
              <a:gd name="connsiteX79" fmla="*/ 1658188 w 5413679"/>
              <a:gd name="connsiteY79" fmla="*/ 5760828 h 6973032"/>
              <a:gd name="connsiteX80" fmla="*/ 2104377 w 5413679"/>
              <a:gd name="connsiteY80" fmla="*/ 5749386 h 6973032"/>
              <a:gd name="connsiteX81" fmla="*/ 2642091 w 5413679"/>
              <a:gd name="connsiteY81" fmla="*/ 5886689 h 6973032"/>
              <a:gd name="connsiteX82" fmla="*/ 2058614 w 5413679"/>
              <a:gd name="connsiteY82" fmla="*/ 5955340 h 6973032"/>
              <a:gd name="connsiteX83" fmla="*/ 2024291 w 5413679"/>
              <a:gd name="connsiteY83" fmla="*/ 5989666 h 6973032"/>
              <a:gd name="connsiteX84" fmla="*/ 1887003 w 5413679"/>
              <a:gd name="connsiteY84" fmla="*/ 6012550 h 6973032"/>
              <a:gd name="connsiteX85" fmla="*/ 1520900 w 5413679"/>
              <a:gd name="connsiteY85" fmla="*/ 6046876 h 6973032"/>
              <a:gd name="connsiteX86" fmla="*/ 1383611 w 5413679"/>
              <a:gd name="connsiteY86" fmla="*/ 6069759 h 6973032"/>
              <a:gd name="connsiteX87" fmla="*/ 1337848 w 5413679"/>
              <a:gd name="connsiteY87" fmla="*/ 6081201 h 6973032"/>
              <a:gd name="connsiteX88" fmla="*/ 1658188 w 5413679"/>
              <a:gd name="connsiteY88" fmla="*/ 6355807 h 6973032"/>
              <a:gd name="connsiteX89" fmla="*/ 1852681 w 5413679"/>
              <a:gd name="connsiteY89" fmla="*/ 6435901 h 6973032"/>
              <a:gd name="connsiteX90" fmla="*/ 1784036 w 5413679"/>
              <a:gd name="connsiteY90" fmla="*/ 6458785 h 6973032"/>
              <a:gd name="connsiteX91" fmla="*/ 1463696 w 5413679"/>
              <a:gd name="connsiteY91" fmla="*/ 6504552 h 6973032"/>
              <a:gd name="connsiteX92" fmla="*/ 1589544 w 5413679"/>
              <a:gd name="connsiteY92" fmla="*/ 6550320 h 6973032"/>
              <a:gd name="connsiteX93" fmla="*/ 2115817 w 5413679"/>
              <a:gd name="connsiteY93" fmla="*/ 6653297 h 6973032"/>
              <a:gd name="connsiteX94" fmla="*/ 2928109 w 5413679"/>
              <a:gd name="connsiteY94" fmla="*/ 6802042 h 6973032"/>
              <a:gd name="connsiteX95" fmla="*/ 3202686 w 5413679"/>
              <a:gd name="connsiteY95" fmla="*/ 6790600 h 6973032"/>
              <a:gd name="connsiteX96" fmla="*/ 3225568 w 5413679"/>
              <a:gd name="connsiteY96" fmla="*/ 6767716 h 6973032"/>
              <a:gd name="connsiteX97" fmla="*/ 3259890 w 5413679"/>
              <a:gd name="connsiteY97" fmla="*/ 6756275 h 6973032"/>
              <a:gd name="connsiteX98" fmla="*/ 2207343 w 5413679"/>
              <a:gd name="connsiteY98" fmla="*/ 6607530 h 6973032"/>
              <a:gd name="connsiteX99" fmla="*/ 868778 w 5413679"/>
              <a:gd name="connsiteY99" fmla="*/ 6344365 h 6973032"/>
              <a:gd name="connsiteX100" fmla="*/ 1154796 w 5413679"/>
              <a:gd name="connsiteY100" fmla="*/ 6321482 h 6973032"/>
              <a:gd name="connsiteX101" fmla="*/ 2070054 w 5413679"/>
              <a:gd name="connsiteY101" fmla="*/ 6435901 h 6973032"/>
              <a:gd name="connsiteX102" fmla="*/ 2344632 w 5413679"/>
              <a:gd name="connsiteY102" fmla="*/ 6458785 h 6973032"/>
              <a:gd name="connsiteX103" fmla="*/ 2184462 w 5413679"/>
              <a:gd name="connsiteY103" fmla="*/ 6413017 h 6973032"/>
              <a:gd name="connsiteX104" fmla="*/ 1932766 w 5413679"/>
              <a:gd name="connsiteY104" fmla="*/ 6321482 h 6973032"/>
              <a:gd name="connsiteX105" fmla="*/ 1681070 w 5413679"/>
              <a:gd name="connsiteY105" fmla="*/ 6264272 h 6973032"/>
              <a:gd name="connsiteX106" fmla="*/ 1417933 w 5413679"/>
              <a:gd name="connsiteY106" fmla="*/ 6172737 h 6973032"/>
              <a:gd name="connsiteX107" fmla="*/ 1589544 w 5413679"/>
              <a:gd name="connsiteY107" fmla="*/ 6115527 h 6973032"/>
              <a:gd name="connsiteX108" fmla="*/ 1772595 w 5413679"/>
              <a:gd name="connsiteY108" fmla="*/ 6081201 h 6973032"/>
              <a:gd name="connsiteX109" fmla="*/ 1738273 w 5413679"/>
              <a:gd name="connsiteY109" fmla="*/ 6058317 h 6973032"/>
              <a:gd name="connsiteX110" fmla="*/ 1475137 w 5413679"/>
              <a:gd name="connsiteY110" fmla="*/ 6012550 h 6973032"/>
              <a:gd name="connsiteX111" fmla="*/ 720049 w 5413679"/>
              <a:gd name="connsiteY111" fmla="*/ 5806595 h 6973032"/>
              <a:gd name="connsiteX112" fmla="*/ 434031 w 5413679"/>
              <a:gd name="connsiteY112" fmla="*/ 5726502 h 6973032"/>
              <a:gd name="connsiteX113" fmla="*/ 1166237 w 5413679"/>
              <a:gd name="connsiteY113" fmla="*/ 5703618 h 6973032"/>
              <a:gd name="connsiteX114" fmla="*/ 1646747 w 5413679"/>
              <a:gd name="connsiteY114" fmla="*/ 5772269 h 6973032"/>
              <a:gd name="connsiteX115" fmla="*/ 1875562 w 5413679"/>
              <a:gd name="connsiteY115" fmla="*/ 5726502 h 6973032"/>
              <a:gd name="connsiteX116" fmla="*/ 2161580 w 5413679"/>
              <a:gd name="connsiteY116" fmla="*/ 5703618 h 6973032"/>
              <a:gd name="connsiteX117" fmla="*/ 1887003 w 5413679"/>
              <a:gd name="connsiteY117" fmla="*/ 5600641 h 6973032"/>
              <a:gd name="connsiteX118" fmla="*/ 1532340 w 5413679"/>
              <a:gd name="connsiteY118" fmla="*/ 5486222 h 6973032"/>
              <a:gd name="connsiteX119" fmla="*/ 925982 w 5413679"/>
              <a:gd name="connsiteY119" fmla="*/ 5326035 h 6973032"/>
              <a:gd name="connsiteX120" fmla="*/ 1143356 w 5413679"/>
              <a:gd name="connsiteY120" fmla="*/ 5280267 h 6973032"/>
              <a:gd name="connsiteX121" fmla="*/ 1646747 w 5413679"/>
              <a:gd name="connsiteY121" fmla="*/ 5257383 h 6973032"/>
              <a:gd name="connsiteX122" fmla="*/ 1555222 w 5413679"/>
              <a:gd name="connsiteY122" fmla="*/ 5234499 h 6973032"/>
              <a:gd name="connsiteX123" fmla="*/ 1337848 w 5413679"/>
              <a:gd name="connsiteY123" fmla="*/ 5142964 h 6973032"/>
              <a:gd name="connsiteX124" fmla="*/ 1109033 w 5413679"/>
              <a:gd name="connsiteY124" fmla="*/ 5097196 h 6973032"/>
              <a:gd name="connsiteX125" fmla="*/ 994626 w 5413679"/>
              <a:gd name="connsiteY125" fmla="*/ 5062871 h 6973032"/>
              <a:gd name="connsiteX126" fmla="*/ 1189118 w 5413679"/>
              <a:gd name="connsiteY126" fmla="*/ 5005661 h 6973032"/>
              <a:gd name="connsiteX127" fmla="*/ 1395052 w 5413679"/>
              <a:gd name="connsiteY127" fmla="*/ 4982777 h 6973032"/>
              <a:gd name="connsiteX128" fmla="*/ 1566662 w 5413679"/>
              <a:gd name="connsiteY128" fmla="*/ 4959893 h 6973032"/>
              <a:gd name="connsiteX129" fmla="*/ 1475137 w 5413679"/>
              <a:gd name="connsiteY129" fmla="*/ 4925568 h 6973032"/>
              <a:gd name="connsiteX130" fmla="*/ 845897 w 5413679"/>
              <a:gd name="connsiteY130" fmla="*/ 4753939 h 6973032"/>
              <a:gd name="connsiteX131" fmla="*/ 2024291 w 5413679"/>
              <a:gd name="connsiteY131" fmla="*/ 4708171 h 6973032"/>
              <a:gd name="connsiteX132" fmla="*/ 2390395 w 5413679"/>
              <a:gd name="connsiteY132" fmla="*/ 4742497 h 6973032"/>
              <a:gd name="connsiteX133" fmla="*/ 2985312 w 5413679"/>
              <a:gd name="connsiteY133" fmla="*/ 4822590 h 6973032"/>
              <a:gd name="connsiteX134" fmla="*/ 2722176 w 5413679"/>
              <a:gd name="connsiteY134" fmla="*/ 4753939 h 6973032"/>
              <a:gd name="connsiteX135" fmla="*/ 2424717 w 5413679"/>
              <a:gd name="connsiteY135" fmla="*/ 4696729 h 6973032"/>
              <a:gd name="connsiteX136" fmla="*/ 1738273 w 5413679"/>
              <a:gd name="connsiteY136" fmla="*/ 4513658 h 6973032"/>
              <a:gd name="connsiteX137" fmla="*/ 1543781 w 5413679"/>
              <a:gd name="connsiteY137" fmla="*/ 4467891 h 6973032"/>
              <a:gd name="connsiteX138" fmla="*/ 2184462 w 5413679"/>
              <a:gd name="connsiteY138" fmla="*/ 4445007 h 6973032"/>
              <a:gd name="connsiteX139" fmla="*/ 2481920 w 5413679"/>
              <a:gd name="connsiteY139" fmla="*/ 4422123 h 6973032"/>
              <a:gd name="connsiteX140" fmla="*/ 1761155 w 5413679"/>
              <a:gd name="connsiteY140" fmla="*/ 4296262 h 6973032"/>
              <a:gd name="connsiteX141" fmla="*/ 1074711 w 5413679"/>
              <a:gd name="connsiteY141" fmla="*/ 4181843 h 6973032"/>
              <a:gd name="connsiteX142" fmla="*/ 1131915 w 5413679"/>
              <a:gd name="connsiteY142" fmla="*/ 4170401 h 6973032"/>
              <a:gd name="connsiteX143" fmla="*/ 1829799 w 5413679"/>
              <a:gd name="connsiteY143" fmla="*/ 4193285 h 6973032"/>
              <a:gd name="connsiteX144" fmla="*/ 2767939 w 5413679"/>
              <a:gd name="connsiteY144" fmla="*/ 4342030 h 6973032"/>
              <a:gd name="connsiteX145" fmla="*/ 2287428 w 5413679"/>
              <a:gd name="connsiteY145" fmla="*/ 4307704 h 6973032"/>
              <a:gd name="connsiteX146" fmla="*/ 1909884 w 5413679"/>
              <a:gd name="connsiteY146" fmla="*/ 4158959 h 6973032"/>
              <a:gd name="connsiteX147" fmla="*/ 2218784 w 5413679"/>
              <a:gd name="connsiteY147" fmla="*/ 4124633 h 6973032"/>
              <a:gd name="connsiteX148" fmla="*/ 1795477 w 5413679"/>
              <a:gd name="connsiteY148" fmla="*/ 3998772 h 6973032"/>
              <a:gd name="connsiteX149" fmla="*/ 1383611 w 5413679"/>
              <a:gd name="connsiteY149" fmla="*/ 3884353 h 6973032"/>
              <a:gd name="connsiteX150" fmla="*/ 1475137 w 5413679"/>
              <a:gd name="connsiteY150" fmla="*/ 3861469 h 6973032"/>
              <a:gd name="connsiteX151" fmla="*/ 2115817 w 5413679"/>
              <a:gd name="connsiteY151" fmla="*/ 3884353 h 6973032"/>
              <a:gd name="connsiteX152" fmla="*/ 1761155 w 5413679"/>
              <a:gd name="connsiteY152" fmla="*/ 3781376 h 6973032"/>
              <a:gd name="connsiteX153" fmla="*/ 1509459 w 5413679"/>
              <a:gd name="connsiteY153" fmla="*/ 3701282 h 6973032"/>
              <a:gd name="connsiteX154" fmla="*/ 2241665 w 5413679"/>
              <a:gd name="connsiteY154" fmla="*/ 3678398 h 6973032"/>
              <a:gd name="connsiteX155" fmla="*/ 2161580 w 5413679"/>
              <a:gd name="connsiteY155" fmla="*/ 3644073 h 6973032"/>
              <a:gd name="connsiteX156" fmla="*/ 1395052 w 5413679"/>
              <a:gd name="connsiteY156" fmla="*/ 3403792 h 6973032"/>
              <a:gd name="connsiteX157" fmla="*/ 1314966 w 5413679"/>
              <a:gd name="connsiteY157" fmla="*/ 3380908 h 6973032"/>
              <a:gd name="connsiteX158" fmla="*/ 1795477 w 5413679"/>
              <a:gd name="connsiteY158" fmla="*/ 3415234 h 6973032"/>
              <a:gd name="connsiteX159" fmla="*/ 2081495 w 5413679"/>
              <a:gd name="connsiteY159" fmla="*/ 3461002 h 6973032"/>
              <a:gd name="connsiteX160" fmla="*/ 2218784 w 5413679"/>
              <a:gd name="connsiteY160" fmla="*/ 3472444 h 6973032"/>
              <a:gd name="connsiteX161" fmla="*/ 2127258 w 5413679"/>
              <a:gd name="connsiteY161" fmla="*/ 3438118 h 6973032"/>
              <a:gd name="connsiteX162" fmla="*/ 1452255 w 5413679"/>
              <a:gd name="connsiteY162" fmla="*/ 3243605 h 6973032"/>
              <a:gd name="connsiteX163" fmla="*/ 1303526 w 5413679"/>
              <a:gd name="connsiteY163" fmla="*/ 3197838 h 6973032"/>
              <a:gd name="connsiteX164" fmla="*/ 2001410 w 5413679"/>
              <a:gd name="connsiteY164" fmla="*/ 3163512 h 6973032"/>
              <a:gd name="connsiteX165" fmla="*/ 1967088 w 5413679"/>
              <a:gd name="connsiteY165" fmla="*/ 3140628 h 6973032"/>
              <a:gd name="connsiteX166" fmla="*/ 1726833 w 5413679"/>
              <a:gd name="connsiteY166" fmla="*/ 3071977 h 6973032"/>
              <a:gd name="connsiteX167" fmla="*/ 1509459 w 5413679"/>
              <a:gd name="connsiteY167" fmla="*/ 2991883 h 6973032"/>
              <a:gd name="connsiteX168" fmla="*/ 1223441 w 5413679"/>
              <a:gd name="connsiteY168" fmla="*/ 2877464 h 6973032"/>
              <a:gd name="connsiteX169" fmla="*/ 1292085 w 5413679"/>
              <a:gd name="connsiteY169" fmla="*/ 2866022 h 6973032"/>
              <a:gd name="connsiteX170" fmla="*/ 1703951 w 5413679"/>
              <a:gd name="connsiteY170" fmla="*/ 2843138 h 6973032"/>
              <a:gd name="connsiteX171" fmla="*/ 1028948 w 5413679"/>
              <a:gd name="connsiteY171" fmla="*/ 2648626 h 6973032"/>
              <a:gd name="connsiteX172" fmla="*/ 834456 w 5413679"/>
              <a:gd name="connsiteY172" fmla="*/ 2568532 h 6973032"/>
              <a:gd name="connsiteX173" fmla="*/ 903100 w 5413679"/>
              <a:gd name="connsiteY173" fmla="*/ 2522765 h 6973032"/>
              <a:gd name="connsiteX174" fmla="*/ 1841240 w 5413679"/>
              <a:gd name="connsiteY174" fmla="*/ 2522765 h 6973032"/>
              <a:gd name="connsiteX175" fmla="*/ 1600985 w 5413679"/>
              <a:gd name="connsiteY175" fmla="*/ 2374020 h 6973032"/>
              <a:gd name="connsiteX176" fmla="*/ 960304 w 5413679"/>
              <a:gd name="connsiteY176" fmla="*/ 2156623 h 6973032"/>
              <a:gd name="connsiteX177" fmla="*/ 1051830 w 5413679"/>
              <a:gd name="connsiteY177" fmla="*/ 2133739 h 6973032"/>
              <a:gd name="connsiteX178" fmla="*/ 1212000 w 5413679"/>
              <a:gd name="connsiteY178" fmla="*/ 2087972 h 6973032"/>
              <a:gd name="connsiteX179" fmla="*/ 1269204 w 5413679"/>
              <a:gd name="connsiteY179" fmla="*/ 2065088 h 6973032"/>
              <a:gd name="connsiteX180" fmla="*/ 1406492 w 5413679"/>
              <a:gd name="connsiteY180" fmla="*/ 2030762 h 6973032"/>
              <a:gd name="connsiteX181" fmla="*/ 1532340 w 5413679"/>
              <a:gd name="connsiteY181" fmla="*/ 1984994 h 6973032"/>
              <a:gd name="connsiteX182" fmla="*/ 1715392 w 5413679"/>
              <a:gd name="connsiteY182" fmla="*/ 1904901 h 6973032"/>
              <a:gd name="connsiteX183" fmla="*/ 2058614 w 5413679"/>
              <a:gd name="connsiteY183" fmla="*/ 1801924 h 6973032"/>
              <a:gd name="connsiteX184" fmla="*/ 2344632 w 5413679"/>
              <a:gd name="connsiteY184" fmla="*/ 1813366 h 6973032"/>
              <a:gd name="connsiteX185" fmla="*/ 2390395 w 5413679"/>
              <a:gd name="connsiteY185" fmla="*/ 1824808 h 6973032"/>
              <a:gd name="connsiteX186" fmla="*/ 2344632 w 5413679"/>
              <a:gd name="connsiteY186" fmla="*/ 1836249 h 6973032"/>
              <a:gd name="connsiteX187" fmla="*/ 2310310 w 5413679"/>
              <a:gd name="connsiteY187" fmla="*/ 1847691 h 6973032"/>
              <a:gd name="connsiteX188" fmla="*/ 2264547 w 5413679"/>
              <a:gd name="connsiteY188" fmla="*/ 1870575 h 6973032"/>
              <a:gd name="connsiteX189" fmla="*/ 1658188 w 5413679"/>
              <a:gd name="connsiteY189" fmla="*/ 1904901 h 6973032"/>
              <a:gd name="connsiteX190" fmla="*/ 1761155 w 5413679"/>
              <a:gd name="connsiteY190" fmla="*/ 1962111 h 6973032"/>
              <a:gd name="connsiteX191" fmla="*/ 1829799 w 5413679"/>
              <a:gd name="connsiteY191" fmla="*/ 1996436 h 6973032"/>
              <a:gd name="connsiteX192" fmla="*/ 1738273 w 5413679"/>
              <a:gd name="connsiteY192" fmla="*/ 2042204 h 6973032"/>
              <a:gd name="connsiteX193" fmla="*/ 1658188 w 5413679"/>
              <a:gd name="connsiteY193" fmla="*/ 2065088 h 6973032"/>
              <a:gd name="connsiteX194" fmla="*/ 1555222 w 5413679"/>
              <a:gd name="connsiteY194" fmla="*/ 2099414 h 6973032"/>
              <a:gd name="connsiteX195" fmla="*/ 1520900 w 5413679"/>
              <a:gd name="connsiteY195" fmla="*/ 2122297 h 6973032"/>
              <a:gd name="connsiteX196" fmla="*/ 1887003 w 5413679"/>
              <a:gd name="connsiteY196" fmla="*/ 2248159 h 6973032"/>
              <a:gd name="connsiteX197" fmla="*/ 2081495 w 5413679"/>
              <a:gd name="connsiteY197" fmla="*/ 2316810 h 6973032"/>
              <a:gd name="connsiteX198" fmla="*/ 1875562 w 5413679"/>
              <a:gd name="connsiteY198" fmla="*/ 2316810 h 6973032"/>
              <a:gd name="connsiteX199" fmla="*/ 1372170 w 5413679"/>
              <a:gd name="connsiteY199" fmla="*/ 2202391 h 6973032"/>
              <a:gd name="connsiteX200" fmla="*/ 1520900 w 5413679"/>
              <a:gd name="connsiteY200" fmla="*/ 2156623 h 6973032"/>
              <a:gd name="connsiteX201" fmla="*/ 1726833 w 5413679"/>
              <a:gd name="connsiteY201" fmla="*/ 2133739 h 6973032"/>
              <a:gd name="connsiteX202" fmla="*/ 2012851 w 5413679"/>
              <a:gd name="connsiteY202" fmla="*/ 2076530 h 6973032"/>
              <a:gd name="connsiteX203" fmla="*/ 1703951 w 5413679"/>
              <a:gd name="connsiteY203" fmla="*/ 1939227 h 6973032"/>
              <a:gd name="connsiteX204" fmla="*/ 1429374 w 5413679"/>
              <a:gd name="connsiteY204" fmla="*/ 1847691 h 6973032"/>
              <a:gd name="connsiteX205" fmla="*/ 1452255 w 5413679"/>
              <a:gd name="connsiteY205" fmla="*/ 1813366 h 6973032"/>
              <a:gd name="connsiteX206" fmla="*/ 1623866 w 5413679"/>
              <a:gd name="connsiteY206" fmla="*/ 1779040 h 6973032"/>
              <a:gd name="connsiteX207" fmla="*/ 1154796 w 5413679"/>
              <a:gd name="connsiteY207" fmla="*/ 1721830 h 6973032"/>
              <a:gd name="connsiteX208" fmla="*/ 1189118 w 5413679"/>
              <a:gd name="connsiteY208" fmla="*/ 1676063 h 6973032"/>
              <a:gd name="connsiteX209" fmla="*/ 2127258 w 5413679"/>
              <a:gd name="connsiteY209" fmla="*/ 1641737 h 6973032"/>
              <a:gd name="connsiteX210" fmla="*/ 2001410 w 5413679"/>
              <a:gd name="connsiteY210" fmla="*/ 1573085 h 6973032"/>
              <a:gd name="connsiteX211" fmla="*/ 1509459 w 5413679"/>
              <a:gd name="connsiteY211" fmla="*/ 1435782 h 6973032"/>
              <a:gd name="connsiteX212" fmla="*/ 1349289 w 5413679"/>
              <a:gd name="connsiteY212" fmla="*/ 1378573 h 6973032"/>
              <a:gd name="connsiteX213" fmla="*/ 1509459 w 5413679"/>
              <a:gd name="connsiteY213" fmla="*/ 1309921 h 6973032"/>
              <a:gd name="connsiteX214" fmla="*/ 1692510 w 5413679"/>
              <a:gd name="connsiteY214" fmla="*/ 1275595 h 6973032"/>
              <a:gd name="connsiteX215" fmla="*/ 1795477 w 5413679"/>
              <a:gd name="connsiteY215" fmla="*/ 1252712 h 6973032"/>
              <a:gd name="connsiteX216" fmla="*/ 1715392 w 5413679"/>
              <a:gd name="connsiteY216" fmla="*/ 1241270 h 6973032"/>
              <a:gd name="connsiteX217" fmla="*/ 1006067 w 5413679"/>
              <a:gd name="connsiteY217" fmla="*/ 1229828 h 6973032"/>
              <a:gd name="connsiteX218" fmla="*/ 1269204 w 5413679"/>
              <a:gd name="connsiteY218" fmla="*/ 1206944 h 6973032"/>
              <a:gd name="connsiteX219" fmla="*/ 1932766 w 5413679"/>
              <a:gd name="connsiteY219" fmla="*/ 1218386 h 6973032"/>
              <a:gd name="connsiteX220" fmla="*/ 2035732 w 5413679"/>
              <a:gd name="connsiteY220" fmla="*/ 1241270 h 6973032"/>
              <a:gd name="connsiteX221" fmla="*/ 1555222 w 5413679"/>
              <a:gd name="connsiteY221" fmla="*/ 1229828 h 6973032"/>
              <a:gd name="connsiteX222" fmla="*/ 1177678 w 5413679"/>
              <a:gd name="connsiteY222" fmla="*/ 1149734 h 6973032"/>
              <a:gd name="connsiteX223" fmla="*/ 1326407 w 5413679"/>
              <a:gd name="connsiteY223" fmla="*/ 1069641 h 6973032"/>
              <a:gd name="connsiteX224" fmla="*/ 1566662 w 5413679"/>
              <a:gd name="connsiteY224" fmla="*/ 1023873 h 6973032"/>
              <a:gd name="connsiteX225" fmla="*/ 2058614 w 5413679"/>
              <a:gd name="connsiteY225" fmla="*/ 989547 h 6973032"/>
              <a:gd name="connsiteX226" fmla="*/ 1326407 w 5413679"/>
              <a:gd name="connsiteY226" fmla="*/ 795035 h 6973032"/>
              <a:gd name="connsiteX227" fmla="*/ 662845 w 5413679"/>
              <a:gd name="connsiteY227" fmla="*/ 623406 h 6973032"/>
              <a:gd name="connsiteX228" fmla="*/ 1498018 w 5413679"/>
              <a:gd name="connsiteY228" fmla="*/ 611964 h 6973032"/>
              <a:gd name="connsiteX229" fmla="*/ 1646747 w 5413679"/>
              <a:gd name="connsiteY229" fmla="*/ 623406 h 6973032"/>
              <a:gd name="connsiteX230" fmla="*/ 1887003 w 5413679"/>
              <a:gd name="connsiteY230" fmla="*/ 577638 h 6973032"/>
              <a:gd name="connsiteX231" fmla="*/ 2024291 w 5413679"/>
              <a:gd name="connsiteY231" fmla="*/ 554755 h 6973032"/>
              <a:gd name="connsiteX232" fmla="*/ 1852681 w 5413679"/>
              <a:gd name="connsiteY232" fmla="*/ 543313 h 6973032"/>
              <a:gd name="connsiteX233" fmla="*/ 1395052 w 5413679"/>
              <a:gd name="connsiteY233" fmla="*/ 497545 h 6973032"/>
              <a:gd name="connsiteX234" fmla="*/ 1669629 w 5413679"/>
              <a:gd name="connsiteY234" fmla="*/ 451777 h 6973032"/>
              <a:gd name="connsiteX235" fmla="*/ 1852681 w 5413679"/>
              <a:gd name="connsiteY235" fmla="*/ 428893 h 6973032"/>
              <a:gd name="connsiteX236" fmla="*/ 1669629 w 5413679"/>
              <a:gd name="connsiteY236" fmla="*/ 406010 h 6973032"/>
              <a:gd name="connsiteX237" fmla="*/ 1452255 w 5413679"/>
              <a:gd name="connsiteY237" fmla="*/ 383126 h 6973032"/>
              <a:gd name="connsiteX238" fmla="*/ 1280644 w 5413679"/>
              <a:gd name="connsiteY238" fmla="*/ 348800 h 6973032"/>
              <a:gd name="connsiteX239" fmla="*/ 1143356 w 5413679"/>
              <a:gd name="connsiteY239" fmla="*/ 291590 h 6973032"/>
              <a:gd name="connsiteX240" fmla="*/ 925982 w 5413679"/>
              <a:gd name="connsiteY240" fmla="*/ 257265 h 6973032"/>
              <a:gd name="connsiteX241" fmla="*/ 1040389 w 5413679"/>
              <a:gd name="connsiteY241" fmla="*/ 268707 h 6973032"/>
              <a:gd name="connsiteX242" fmla="*/ 1280644 w 5413679"/>
              <a:gd name="connsiteY242" fmla="*/ 314474 h 6973032"/>
              <a:gd name="connsiteX243" fmla="*/ 1486577 w 5413679"/>
              <a:gd name="connsiteY243" fmla="*/ 348800 h 6973032"/>
              <a:gd name="connsiteX244" fmla="*/ 1761155 w 5413679"/>
              <a:gd name="connsiteY244" fmla="*/ 383126 h 6973032"/>
              <a:gd name="connsiteX245" fmla="*/ 1978529 w 5413679"/>
              <a:gd name="connsiteY245" fmla="*/ 428893 h 6973032"/>
              <a:gd name="connsiteX246" fmla="*/ 2047173 w 5413679"/>
              <a:gd name="connsiteY246" fmla="*/ 440335 h 6973032"/>
              <a:gd name="connsiteX247" fmla="*/ 2504802 w 5413679"/>
              <a:gd name="connsiteY247" fmla="*/ 486103 h 6973032"/>
              <a:gd name="connsiteX248" fmla="*/ 2870905 w 5413679"/>
              <a:gd name="connsiteY248" fmla="*/ 543313 h 6973032"/>
              <a:gd name="connsiteX249" fmla="*/ 2996753 w 5413679"/>
              <a:gd name="connsiteY249" fmla="*/ 554755 h 6973032"/>
              <a:gd name="connsiteX250" fmla="*/ 3248449 w 5413679"/>
              <a:gd name="connsiteY250" fmla="*/ 543313 h 6973032"/>
              <a:gd name="connsiteX251" fmla="*/ 3294212 w 5413679"/>
              <a:gd name="connsiteY251" fmla="*/ 531871 h 6973032"/>
              <a:gd name="connsiteX252" fmla="*/ 3328534 w 5413679"/>
              <a:gd name="connsiteY252" fmla="*/ 520429 h 6973032"/>
              <a:gd name="connsiteX253" fmla="*/ 1795477 w 5413679"/>
              <a:gd name="connsiteY253" fmla="*/ 531871 h 6973032"/>
              <a:gd name="connsiteX254" fmla="*/ 1646747 w 5413679"/>
              <a:gd name="connsiteY254" fmla="*/ 577638 h 6973032"/>
              <a:gd name="connsiteX255" fmla="*/ 1623866 w 5413679"/>
              <a:gd name="connsiteY255" fmla="*/ 611964 h 6973032"/>
              <a:gd name="connsiteX256" fmla="*/ 1841240 w 5413679"/>
              <a:gd name="connsiteY256" fmla="*/ 783593 h 6973032"/>
              <a:gd name="connsiteX257" fmla="*/ 2241665 w 5413679"/>
              <a:gd name="connsiteY257" fmla="*/ 1000989 h 6973032"/>
              <a:gd name="connsiteX258" fmla="*/ 2138699 w 5413679"/>
              <a:gd name="connsiteY258" fmla="*/ 1092525 h 6973032"/>
              <a:gd name="connsiteX259" fmla="*/ 2012851 w 5413679"/>
              <a:gd name="connsiteY259" fmla="*/ 1138292 h 6973032"/>
              <a:gd name="connsiteX260" fmla="*/ 1829799 w 5413679"/>
              <a:gd name="connsiteY260" fmla="*/ 1252712 h 6973032"/>
              <a:gd name="connsiteX261" fmla="*/ 1852681 w 5413679"/>
              <a:gd name="connsiteY261" fmla="*/ 1309921 h 6973032"/>
              <a:gd name="connsiteX262" fmla="*/ 1921325 w 5413679"/>
              <a:gd name="connsiteY262" fmla="*/ 1378573 h 6973032"/>
              <a:gd name="connsiteX263" fmla="*/ 1944206 w 5413679"/>
              <a:gd name="connsiteY263" fmla="*/ 1412898 h 6973032"/>
              <a:gd name="connsiteX264" fmla="*/ 1909884 w 5413679"/>
              <a:gd name="connsiteY264" fmla="*/ 1458666 h 6973032"/>
              <a:gd name="connsiteX265" fmla="*/ 1749714 w 5413679"/>
              <a:gd name="connsiteY265" fmla="*/ 1550202 h 6973032"/>
              <a:gd name="connsiteX266" fmla="*/ 1566662 w 5413679"/>
              <a:gd name="connsiteY266" fmla="*/ 1641737 h 6973032"/>
              <a:gd name="connsiteX267" fmla="*/ 1692510 w 5413679"/>
              <a:gd name="connsiteY267" fmla="*/ 1756156 h 6973032"/>
              <a:gd name="connsiteX268" fmla="*/ 2024291 w 5413679"/>
              <a:gd name="connsiteY268" fmla="*/ 1950669 h 6973032"/>
              <a:gd name="connsiteX269" fmla="*/ 2047173 w 5413679"/>
              <a:gd name="connsiteY269" fmla="*/ 1984994 h 6973032"/>
              <a:gd name="connsiteX270" fmla="*/ 1978529 w 5413679"/>
              <a:gd name="connsiteY270" fmla="*/ 2007878 h 6973032"/>
              <a:gd name="connsiteX271" fmla="*/ 1955647 w 5413679"/>
              <a:gd name="connsiteY271" fmla="*/ 2030762 h 6973032"/>
              <a:gd name="connsiteX272" fmla="*/ 1944206 w 5413679"/>
              <a:gd name="connsiteY272" fmla="*/ 2076530 h 6973032"/>
              <a:gd name="connsiteX273" fmla="*/ 2104377 w 5413679"/>
              <a:gd name="connsiteY273" fmla="*/ 2190949 h 6973032"/>
              <a:gd name="connsiteX274" fmla="*/ 2047173 w 5413679"/>
              <a:gd name="connsiteY274" fmla="*/ 2213833 h 6973032"/>
              <a:gd name="connsiteX275" fmla="*/ 1829799 w 5413679"/>
              <a:gd name="connsiteY275" fmla="*/ 2316810 h 6973032"/>
              <a:gd name="connsiteX276" fmla="*/ 1703951 w 5413679"/>
              <a:gd name="connsiteY276" fmla="*/ 2374020 h 6973032"/>
              <a:gd name="connsiteX277" fmla="*/ 1692510 w 5413679"/>
              <a:gd name="connsiteY277" fmla="*/ 2419787 h 6973032"/>
              <a:gd name="connsiteX278" fmla="*/ 1623866 w 5413679"/>
              <a:gd name="connsiteY278" fmla="*/ 2442671 h 6973032"/>
              <a:gd name="connsiteX279" fmla="*/ 1566662 w 5413679"/>
              <a:gd name="connsiteY279" fmla="*/ 2168065 h 6973032"/>
              <a:gd name="connsiteX280" fmla="*/ 1520900 w 5413679"/>
              <a:gd name="connsiteY280" fmla="*/ 1870575 h 6973032"/>
              <a:gd name="connsiteX281" fmla="*/ 1452255 w 5413679"/>
              <a:gd name="connsiteY281" fmla="*/ 1584527 h 6973032"/>
              <a:gd name="connsiteX282" fmla="*/ 1372170 w 5413679"/>
              <a:gd name="connsiteY282" fmla="*/ 1424340 h 6973032"/>
              <a:gd name="connsiteX283" fmla="*/ 1326407 w 5413679"/>
              <a:gd name="connsiteY283" fmla="*/ 1218386 h 6973032"/>
              <a:gd name="connsiteX284" fmla="*/ 1292085 w 5413679"/>
              <a:gd name="connsiteY284" fmla="*/ 1126851 h 6973032"/>
              <a:gd name="connsiteX285" fmla="*/ 1269204 w 5413679"/>
              <a:gd name="connsiteY285" fmla="*/ 1046757 h 6973032"/>
              <a:gd name="connsiteX286" fmla="*/ 1280644 w 5413679"/>
              <a:gd name="connsiteY286" fmla="*/ 909454 h 6973032"/>
              <a:gd name="connsiteX287" fmla="*/ 1303526 w 5413679"/>
              <a:gd name="connsiteY287" fmla="*/ 840803 h 6973032"/>
              <a:gd name="connsiteX288" fmla="*/ 1177678 w 5413679"/>
              <a:gd name="connsiteY288" fmla="*/ 817919 h 6973032"/>
              <a:gd name="connsiteX289" fmla="*/ 1109033 w 5413679"/>
              <a:gd name="connsiteY289" fmla="*/ 795035 h 6973032"/>
              <a:gd name="connsiteX290" fmla="*/ 1257763 w 5413679"/>
              <a:gd name="connsiteY290" fmla="*/ 714941 h 6973032"/>
              <a:gd name="connsiteX291" fmla="*/ 891660 w 5413679"/>
              <a:gd name="connsiteY291" fmla="*/ 531871 h 6973032"/>
              <a:gd name="connsiteX292" fmla="*/ 445471 w 5413679"/>
              <a:gd name="connsiteY292" fmla="*/ 394568 h 6973032"/>
              <a:gd name="connsiteX293" fmla="*/ 903100 w 5413679"/>
              <a:gd name="connsiteY293" fmla="*/ 428893 h 6973032"/>
              <a:gd name="connsiteX294" fmla="*/ 1143356 w 5413679"/>
              <a:gd name="connsiteY294" fmla="*/ 486103 h 6973032"/>
              <a:gd name="connsiteX295" fmla="*/ 1234881 w 5413679"/>
              <a:gd name="connsiteY295" fmla="*/ 497545 h 6973032"/>
              <a:gd name="connsiteX296" fmla="*/ 937422 w 5413679"/>
              <a:gd name="connsiteY296" fmla="*/ 600522 h 6973032"/>
              <a:gd name="connsiteX297" fmla="*/ 880219 w 5413679"/>
              <a:gd name="connsiteY297" fmla="*/ 623406 h 6973032"/>
              <a:gd name="connsiteX298" fmla="*/ 1040389 w 5413679"/>
              <a:gd name="connsiteY298" fmla="*/ 657732 h 6973032"/>
              <a:gd name="connsiteX299" fmla="*/ 1314966 w 5413679"/>
              <a:gd name="connsiteY299" fmla="*/ 772151 h 6973032"/>
              <a:gd name="connsiteX300" fmla="*/ 1623866 w 5413679"/>
              <a:gd name="connsiteY300" fmla="*/ 886570 h 6973032"/>
              <a:gd name="connsiteX301" fmla="*/ 1509459 w 5413679"/>
              <a:gd name="connsiteY301" fmla="*/ 932338 h 6973032"/>
              <a:gd name="connsiteX302" fmla="*/ 1257763 w 5413679"/>
              <a:gd name="connsiteY302" fmla="*/ 955222 h 6973032"/>
              <a:gd name="connsiteX303" fmla="*/ 1257763 w 5413679"/>
              <a:gd name="connsiteY303" fmla="*/ 1000989 h 6973032"/>
              <a:gd name="connsiteX304" fmla="*/ 1189118 w 5413679"/>
              <a:gd name="connsiteY304" fmla="*/ 1023873 h 6973032"/>
              <a:gd name="connsiteX305" fmla="*/ 960304 w 5413679"/>
              <a:gd name="connsiteY305" fmla="*/ 1058199 h 6973032"/>
              <a:gd name="connsiteX306" fmla="*/ 891660 w 5413679"/>
              <a:gd name="connsiteY306" fmla="*/ 1069641 h 6973032"/>
              <a:gd name="connsiteX307" fmla="*/ 1166237 w 5413679"/>
              <a:gd name="connsiteY307" fmla="*/ 1149734 h 6973032"/>
              <a:gd name="connsiteX308" fmla="*/ 1212000 w 5413679"/>
              <a:gd name="connsiteY308" fmla="*/ 1161176 h 6973032"/>
              <a:gd name="connsiteX309" fmla="*/ 1166237 w 5413679"/>
              <a:gd name="connsiteY309" fmla="*/ 1184060 h 6973032"/>
              <a:gd name="connsiteX310" fmla="*/ 1658188 w 5413679"/>
              <a:gd name="connsiteY310" fmla="*/ 1309921 h 6973032"/>
              <a:gd name="connsiteX311" fmla="*/ 1806918 w 5413679"/>
              <a:gd name="connsiteY311" fmla="*/ 1344247 h 6973032"/>
              <a:gd name="connsiteX312" fmla="*/ 1051830 w 5413679"/>
              <a:gd name="connsiteY312" fmla="*/ 1355689 h 6973032"/>
              <a:gd name="connsiteX313" fmla="*/ 1097593 w 5413679"/>
              <a:gd name="connsiteY313" fmla="*/ 1378573 h 6973032"/>
              <a:gd name="connsiteX314" fmla="*/ 1715392 w 5413679"/>
              <a:gd name="connsiteY314" fmla="*/ 1584527 h 6973032"/>
              <a:gd name="connsiteX315" fmla="*/ 1658188 w 5413679"/>
              <a:gd name="connsiteY315" fmla="*/ 1595969 h 6973032"/>
              <a:gd name="connsiteX316" fmla="*/ 1292085 w 5413679"/>
              <a:gd name="connsiteY316" fmla="*/ 1630295 h 6973032"/>
              <a:gd name="connsiteX317" fmla="*/ 1429374 w 5413679"/>
              <a:gd name="connsiteY317" fmla="*/ 1710388 h 6973032"/>
              <a:gd name="connsiteX318" fmla="*/ 1475137 w 5413679"/>
              <a:gd name="connsiteY318" fmla="*/ 1721830 h 6973032"/>
              <a:gd name="connsiteX319" fmla="*/ 1360729 w 5413679"/>
              <a:gd name="connsiteY319" fmla="*/ 1744714 h 6973032"/>
              <a:gd name="connsiteX320" fmla="*/ 1109033 w 5413679"/>
              <a:gd name="connsiteY320" fmla="*/ 1756156 h 6973032"/>
              <a:gd name="connsiteX321" fmla="*/ 1154796 w 5413679"/>
              <a:gd name="connsiteY321" fmla="*/ 1779040 h 6973032"/>
              <a:gd name="connsiteX322" fmla="*/ 1360729 w 5413679"/>
              <a:gd name="connsiteY322" fmla="*/ 1824808 h 6973032"/>
              <a:gd name="connsiteX323" fmla="*/ 1761155 w 5413679"/>
              <a:gd name="connsiteY323" fmla="*/ 1984994 h 6973032"/>
              <a:gd name="connsiteX324" fmla="*/ 1726833 w 5413679"/>
              <a:gd name="connsiteY324" fmla="*/ 2099414 h 6973032"/>
              <a:gd name="connsiteX325" fmla="*/ 903100 w 5413679"/>
              <a:gd name="connsiteY325" fmla="*/ 2145181 h 6973032"/>
              <a:gd name="connsiteX326" fmla="*/ 765812 w 5413679"/>
              <a:gd name="connsiteY326" fmla="*/ 2190949 h 6973032"/>
              <a:gd name="connsiteX327" fmla="*/ 674286 w 5413679"/>
              <a:gd name="connsiteY327" fmla="*/ 2202391 h 6973032"/>
              <a:gd name="connsiteX328" fmla="*/ 994626 w 5413679"/>
              <a:gd name="connsiteY328" fmla="*/ 2305368 h 6973032"/>
              <a:gd name="connsiteX329" fmla="*/ 1989969 w 5413679"/>
              <a:gd name="connsiteY329" fmla="*/ 2625742 h 6973032"/>
              <a:gd name="connsiteX330" fmla="*/ 1944206 w 5413679"/>
              <a:gd name="connsiteY330" fmla="*/ 2648626 h 6973032"/>
              <a:gd name="connsiteX331" fmla="*/ 1864121 w 5413679"/>
              <a:gd name="connsiteY331" fmla="*/ 2660068 h 6973032"/>
              <a:gd name="connsiteX332" fmla="*/ 1383611 w 5413679"/>
              <a:gd name="connsiteY332" fmla="*/ 2637184 h 6973032"/>
              <a:gd name="connsiteX333" fmla="*/ 1223441 w 5413679"/>
              <a:gd name="connsiteY333" fmla="*/ 2614300 h 6973032"/>
              <a:gd name="connsiteX334" fmla="*/ 1486577 w 5413679"/>
              <a:gd name="connsiteY334" fmla="*/ 2637184 h 6973032"/>
              <a:gd name="connsiteX335" fmla="*/ 1612425 w 5413679"/>
              <a:gd name="connsiteY335" fmla="*/ 2671510 h 6973032"/>
              <a:gd name="connsiteX336" fmla="*/ 1681070 w 5413679"/>
              <a:gd name="connsiteY336" fmla="*/ 2682951 h 6973032"/>
              <a:gd name="connsiteX337" fmla="*/ 1612425 w 5413679"/>
              <a:gd name="connsiteY337" fmla="*/ 2694393 h 6973032"/>
              <a:gd name="connsiteX338" fmla="*/ 1234881 w 5413679"/>
              <a:gd name="connsiteY338" fmla="*/ 2820254 h 6973032"/>
              <a:gd name="connsiteX339" fmla="*/ 1074711 w 5413679"/>
              <a:gd name="connsiteY339" fmla="*/ 2900348 h 6973032"/>
              <a:gd name="connsiteX340" fmla="*/ 1463696 w 5413679"/>
              <a:gd name="connsiteY340" fmla="*/ 3026209 h 6973032"/>
              <a:gd name="connsiteX341" fmla="*/ 1772595 w 5413679"/>
              <a:gd name="connsiteY341" fmla="*/ 3117744 h 6973032"/>
              <a:gd name="connsiteX342" fmla="*/ 1543781 w 5413679"/>
              <a:gd name="connsiteY342" fmla="*/ 3174954 h 6973032"/>
              <a:gd name="connsiteX343" fmla="*/ 1623866 w 5413679"/>
              <a:gd name="connsiteY343" fmla="*/ 3197838 h 6973032"/>
              <a:gd name="connsiteX344" fmla="*/ 1509459 w 5413679"/>
              <a:gd name="connsiteY344" fmla="*/ 3232164 h 6973032"/>
              <a:gd name="connsiteX345" fmla="*/ 1383611 w 5413679"/>
              <a:gd name="connsiteY345" fmla="*/ 3255047 h 6973032"/>
              <a:gd name="connsiteX346" fmla="*/ 1280644 w 5413679"/>
              <a:gd name="connsiteY346" fmla="*/ 3277931 h 6973032"/>
              <a:gd name="connsiteX347" fmla="*/ 1143356 w 5413679"/>
              <a:gd name="connsiteY347" fmla="*/ 3380908 h 6973032"/>
              <a:gd name="connsiteX348" fmla="*/ 925982 w 5413679"/>
              <a:gd name="connsiteY348" fmla="*/ 3483886 h 6973032"/>
              <a:gd name="connsiteX349" fmla="*/ 1955647 w 5413679"/>
              <a:gd name="connsiteY349" fmla="*/ 3769934 h 6973032"/>
              <a:gd name="connsiteX350" fmla="*/ 1417933 w 5413679"/>
              <a:gd name="connsiteY350" fmla="*/ 3792818 h 6973032"/>
              <a:gd name="connsiteX351" fmla="*/ 1257763 w 5413679"/>
              <a:gd name="connsiteY351" fmla="*/ 3804259 h 6973032"/>
              <a:gd name="connsiteX352" fmla="*/ 1051830 w 5413679"/>
              <a:gd name="connsiteY352" fmla="*/ 3884353 h 6973032"/>
              <a:gd name="connsiteX353" fmla="*/ 857337 w 5413679"/>
              <a:gd name="connsiteY353" fmla="*/ 3907237 h 6973032"/>
              <a:gd name="connsiteX354" fmla="*/ 617082 w 5413679"/>
              <a:gd name="connsiteY354" fmla="*/ 3941563 h 6973032"/>
              <a:gd name="connsiteX355" fmla="*/ 685727 w 5413679"/>
              <a:gd name="connsiteY355" fmla="*/ 3975888 h 6973032"/>
              <a:gd name="connsiteX356" fmla="*/ 1509459 w 5413679"/>
              <a:gd name="connsiteY356" fmla="*/ 4193285 h 6973032"/>
              <a:gd name="connsiteX357" fmla="*/ 1475137 w 5413679"/>
              <a:gd name="connsiteY357" fmla="*/ 4227610 h 6973032"/>
              <a:gd name="connsiteX358" fmla="*/ 1372170 w 5413679"/>
              <a:gd name="connsiteY358" fmla="*/ 4239052 h 6973032"/>
              <a:gd name="connsiteX359" fmla="*/ 1303526 w 5413679"/>
              <a:gd name="connsiteY359" fmla="*/ 4250494 h 6973032"/>
              <a:gd name="connsiteX360" fmla="*/ 1006067 w 5413679"/>
              <a:gd name="connsiteY360" fmla="*/ 4319146 h 6973032"/>
              <a:gd name="connsiteX361" fmla="*/ 1063270 w 5413679"/>
              <a:gd name="connsiteY361" fmla="*/ 4376355 h 6973032"/>
              <a:gd name="connsiteX362" fmla="*/ 1692510 w 5413679"/>
              <a:gd name="connsiteY362" fmla="*/ 4582310 h 6973032"/>
              <a:gd name="connsiteX363" fmla="*/ 1360729 w 5413679"/>
              <a:gd name="connsiteY363" fmla="*/ 4605194 h 6973032"/>
              <a:gd name="connsiteX364" fmla="*/ 1280644 w 5413679"/>
              <a:gd name="connsiteY364" fmla="*/ 4628078 h 6973032"/>
              <a:gd name="connsiteX365" fmla="*/ 1177678 w 5413679"/>
              <a:gd name="connsiteY365" fmla="*/ 4696729 h 6973032"/>
              <a:gd name="connsiteX366" fmla="*/ 994626 w 5413679"/>
              <a:gd name="connsiteY366" fmla="*/ 4742497 h 6973032"/>
              <a:gd name="connsiteX367" fmla="*/ 662845 w 5413679"/>
              <a:gd name="connsiteY367" fmla="*/ 4811148 h 6973032"/>
              <a:gd name="connsiteX368" fmla="*/ 708608 w 5413679"/>
              <a:gd name="connsiteY368" fmla="*/ 4822590 h 6973032"/>
              <a:gd name="connsiteX369" fmla="*/ 971745 w 5413679"/>
              <a:gd name="connsiteY369" fmla="*/ 4868358 h 6973032"/>
              <a:gd name="connsiteX370" fmla="*/ 1772595 w 5413679"/>
              <a:gd name="connsiteY370" fmla="*/ 5097196 h 6973032"/>
              <a:gd name="connsiteX371" fmla="*/ 1875562 w 5413679"/>
              <a:gd name="connsiteY371" fmla="*/ 5131522 h 6973032"/>
              <a:gd name="connsiteX372" fmla="*/ 1623866 w 5413679"/>
              <a:gd name="connsiteY372" fmla="*/ 5097196 h 6973032"/>
              <a:gd name="connsiteX373" fmla="*/ 1475137 w 5413679"/>
              <a:gd name="connsiteY373" fmla="*/ 5085754 h 6973032"/>
              <a:gd name="connsiteX374" fmla="*/ 1681070 w 5413679"/>
              <a:gd name="connsiteY374" fmla="*/ 5108638 h 6973032"/>
              <a:gd name="connsiteX375" fmla="*/ 2344632 w 5413679"/>
              <a:gd name="connsiteY375" fmla="*/ 5303151 h 6973032"/>
              <a:gd name="connsiteX376" fmla="*/ 2253106 w 5413679"/>
              <a:gd name="connsiteY376" fmla="*/ 5337477 h 6973032"/>
              <a:gd name="connsiteX377" fmla="*/ 1887003 w 5413679"/>
              <a:gd name="connsiteY377" fmla="*/ 5348919 h 6973032"/>
              <a:gd name="connsiteX378" fmla="*/ 1909884 w 5413679"/>
              <a:gd name="connsiteY378" fmla="*/ 5394686 h 6973032"/>
              <a:gd name="connsiteX379" fmla="*/ 1978529 w 5413679"/>
              <a:gd name="connsiteY379" fmla="*/ 5440454 h 6973032"/>
              <a:gd name="connsiteX380" fmla="*/ 1944206 w 5413679"/>
              <a:gd name="connsiteY380" fmla="*/ 5474780 h 6973032"/>
              <a:gd name="connsiteX381" fmla="*/ 1543781 w 5413679"/>
              <a:gd name="connsiteY381" fmla="*/ 5486222 h 6973032"/>
              <a:gd name="connsiteX382" fmla="*/ 2081495 w 5413679"/>
              <a:gd name="connsiteY382" fmla="*/ 5852363 h 6973032"/>
              <a:gd name="connsiteX383" fmla="*/ 2218784 w 5413679"/>
              <a:gd name="connsiteY383" fmla="*/ 5943898 h 6973032"/>
              <a:gd name="connsiteX384" fmla="*/ 2058614 w 5413679"/>
              <a:gd name="connsiteY384" fmla="*/ 5932456 h 6973032"/>
              <a:gd name="connsiteX385" fmla="*/ 1921325 w 5413679"/>
              <a:gd name="connsiteY385" fmla="*/ 5909573 h 6973032"/>
              <a:gd name="connsiteX386" fmla="*/ 1555222 w 5413679"/>
              <a:gd name="connsiteY386" fmla="*/ 5989666 h 6973032"/>
              <a:gd name="connsiteX387" fmla="*/ 1349289 w 5413679"/>
              <a:gd name="connsiteY387" fmla="*/ 6023992 h 6973032"/>
              <a:gd name="connsiteX388" fmla="*/ 1326407 w 5413679"/>
              <a:gd name="connsiteY388" fmla="*/ 6058317 h 6973032"/>
              <a:gd name="connsiteX389" fmla="*/ 1463696 w 5413679"/>
              <a:gd name="connsiteY389" fmla="*/ 6126969 h 6973032"/>
              <a:gd name="connsiteX390" fmla="*/ 1589544 w 5413679"/>
              <a:gd name="connsiteY390" fmla="*/ 6218504 h 6973032"/>
              <a:gd name="connsiteX391" fmla="*/ 1177678 w 5413679"/>
              <a:gd name="connsiteY391" fmla="*/ 6252830 h 6973032"/>
              <a:gd name="connsiteX392" fmla="*/ 1246322 w 5413679"/>
              <a:gd name="connsiteY392" fmla="*/ 6275714 h 6973032"/>
              <a:gd name="connsiteX393" fmla="*/ 1452255 w 5413679"/>
              <a:gd name="connsiteY393" fmla="*/ 6355807 h 6973032"/>
              <a:gd name="connsiteX394" fmla="*/ 1440814 w 5413679"/>
              <a:gd name="connsiteY394" fmla="*/ 6401575 h 6973032"/>
              <a:gd name="connsiteX395" fmla="*/ 1383611 w 5413679"/>
              <a:gd name="connsiteY395" fmla="*/ 6413017 h 6973032"/>
              <a:gd name="connsiteX396" fmla="*/ 1349289 w 5413679"/>
              <a:gd name="connsiteY396" fmla="*/ 6424459 h 6973032"/>
              <a:gd name="connsiteX397" fmla="*/ 1383611 w 5413679"/>
              <a:gd name="connsiteY397" fmla="*/ 6538878 h 6973032"/>
              <a:gd name="connsiteX398" fmla="*/ 1417933 w 5413679"/>
              <a:gd name="connsiteY398" fmla="*/ 6641855 h 6973032"/>
              <a:gd name="connsiteX399" fmla="*/ 1806918 w 5413679"/>
              <a:gd name="connsiteY399" fmla="*/ 6802042 h 6973032"/>
              <a:gd name="connsiteX400" fmla="*/ 1463696 w 5413679"/>
              <a:gd name="connsiteY400" fmla="*/ 6721949 h 6973032"/>
              <a:gd name="connsiteX401" fmla="*/ 1177678 w 5413679"/>
              <a:gd name="connsiteY401" fmla="*/ 6641855 h 6973032"/>
              <a:gd name="connsiteX402" fmla="*/ 1189118 w 5413679"/>
              <a:gd name="connsiteY402" fmla="*/ 6607530 h 6973032"/>
              <a:gd name="connsiteX403" fmla="*/ 1372170 w 5413679"/>
              <a:gd name="connsiteY403" fmla="*/ 6504552 h 6973032"/>
              <a:gd name="connsiteX404" fmla="*/ 1429374 w 5413679"/>
              <a:gd name="connsiteY404" fmla="*/ 6458785 h 6973032"/>
              <a:gd name="connsiteX405" fmla="*/ 1417933 w 5413679"/>
              <a:gd name="connsiteY405" fmla="*/ 6424459 h 6973032"/>
              <a:gd name="connsiteX406" fmla="*/ 1246322 w 5413679"/>
              <a:gd name="connsiteY406" fmla="*/ 6298598 h 6973032"/>
              <a:gd name="connsiteX407" fmla="*/ 1280644 w 5413679"/>
              <a:gd name="connsiteY407" fmla="*/ 6184179 h 6973032"/>
              <a:gd name="connsiteX408" fmla="*/ 1360729 w 5413679"/>
              <a:gd name="connsiteY408" fmla="*/ 6126969 h 6973032"/>
              <a:gd name="connsiteX409" fmla="*/ 1635307 w 5413679"/>
              <a:gd name="connsiteY409" fmla="*/ 6023992 h 6973032"/>
              <a:gd name="connsiteX410" fmla="*/ 1600985 w 5413679"/>
              <a:gd name="connsiteY410" fmla="*/ 5955340 h 6973032"/>
              <a:gd name="connsiteX411" fmla="*/ 1131915 w 5413679"/>
              <a:gd name="connsiteY411" fmla="*/ 5829479 h 6973032"/>
              <a:gd name="connsiteX412" fmla="*/ 1246322 w 5413679"/>
              <a:gd name="connsiteY412" fmla="*/ 5795153 h 6973032"/>
              <a:gd name="connsiteX413" fmla="*/ 1772595 w 5413679"/>
              <a:gd name="connsiteY413" fmla="*/ 5760828 h 6973032"/>
              <a:gd name="connsiteX414" fmla="*/ 1635307 w 5413679"/>
              <a:gd name="connsiteY414" fmla="*/ 5715060 h 6973032"/>
              <a:gd name="connsiteX415" fmla="*/ 1200559 w 5413679"/>
              <a:gd name="connsiteY415" fmla="*/ 5531989 h 6973032"/>
              <a:gd name="connsiteX416" fmla="*/ 1280644 w 5413679"/>
              <a:gd name="connsiteY416" fmla="*/ 5451896 h 6973032"/>
              <a:gd name="connsiteX417" fmla="*/ 1635307 w 5413679"/>
              <a:gd name="connsiteY417" fmla="*/ 5371802 h 6973032"/>
              <a:gd name="connsiteX418" fmla="*/ 1703951 w 5413679"/>
              <a:gd name="connsiteY418" fmla="*/ 5348919 h 6973032"/>
              <a:gd name="connsiteX419" fmla="*/ 1452255 w 5413679"/>
              <a:gd name="connsiteY419" fmla="*/ 5245941 h 6973032"/>
              <a:gd name="connsiteX420" fmla="*/ 1257763 w 5413679"/>
              <a:gd name="connsiteY420" fmla="*/ 5188732 h 6973032"/>
              <a:gd name="connsiteX421" fmla="*/ 1040389 w 5413679"/>
              <a:gd name="connsiteY421" fmla="*/ 5154406 h 6973032"/>
              <a:gd name="connsiteX422" fmla="*/ 925982 w 5413679"/>
              <a:gd name="connsiteY422" fmla="*/ 5131522 h 6973032"/>
              <a:gd name="connsiteX423" fmla="*/ 1498018 w 5413679"/>
              <a:gd name="connsiteY423" fmla="*/ 5062871 h 6973032"/>
              <a:gd name="connsiteX424" fmla="*/ 1246322 w 5413679"/>
              <a:gd name="connsiteY424" fmla="*/ 4994219 h 6973032"/>
              <a:gd name="connsiteX425" fmla="*/ 811575 w 5413679"/>
              <a:gd name="connsiteY425" fmla="*/ 4868358 h 6973032"/>
              <a:gd name="connsiteX426" fmla="*/ 742930 w 5413679"/>
              <a:gd name="connsiteY426" fmla="*/ 4822590 h 6973032"/>
              <a:gd name="connsiteX427" fmla="*/ 811575 w 5413679"/>
              <a:gd name="connsiteY427" fmla="*/ 4788264 h 6973032"/>
              <a:gd name="connsiteX428" fmla="*/ 1452255 w 5413679"/>
              <a:gd name="connsiteY428" fmla="*/ 4765381 h 6973032"/>
              <a:gd name="connsiteX429" fmla="*/ 1429374 w 5413679"/>
              <a:gd name="connsiteY429" fmla="*/ 4731055 h 6973032"/>
              <a:gd name="connsiteX430" fmla="*/ 1383611 w 5413679"/>
              <a:gd name="connsiteY430" fmla="*/ 4708171 h 6973032"/>
              <a:gd name="connsiteX431" fmla="*/ 1463696 w 5413679"/>
              <a:gd name="connsiteY431" fmla="*/ 4639520 h 6973032"/>
              <a:gd name="connsiteX432" fmla="*/ 1795477 w 5413679"/>
              <a:gd name="connsiteY432" fmla="*/ 4570868 h 6973032"/>
              <a:gd name="connsiteX433" fmla="*/ 1932766 w 5413679"/>
              <a:gd name="connsiteY433" fmla="*/ 4547984 h 6973032"/>
              <a:gd name="connsiteX434" fmla="*/ 1818358 w 5413679"/>
              <a:gd name="connsiteY434" fmla="*/ 4467891 h 6973032"/>
              <a:gd name="connsiteX435" fmla="*/ 1658188 w 5413679"/>
              <a:gd name="connsiteY435" fmla="*/ 4410681 h 6973032"/>
              <a:gd name="connsiteX436" fmla="*/ 1486577 w 5413679"/>
              <a:gd name="connsiteY436" fmla="*/ 4330588 h 6973032"/>
              <a:gd name="connsiteX437" fmla="*/ 1520900 w 5413679"/>
              <a:gd name="connsiteY437" fmla="*/ 4284820 h 6973032"/>
              <a:gd name="connsiteX438" fmla="*/ 1772595 w 5413679"/>
              <a:gd name="connsiteY438" fmla="*/ 4181843 h 6973032"/>
              <a:gd name="connsiteX439" fmla="*/ 1955647 w 5413679"/>
              <a:gd name="connsiteY439" fmla="*/ 4090307 h 6973032"/>
              <a:gd name="connsiteX440" fmla="*/ 1806918 w 5413679"/>
              <a:gd name="connsiteY440" fmla="*/ 4033098 h 6973032"/>
              <a:gd name="connsiteX441" fmla="*/ 1681070 w 5413679"/>
              <a:gd name="connsiteY441" fmla="*/ 3987330 h 6973032"/>
              <a:gd name="connsiteX442" fmla="*/ 1498018 w 5413679"/>
              <a:gd name="connsiteY442" fmla="*/ 3930121 h 6973032"/>
              <a:gd name="connsiteX443" fmla="*/ 1154796 w 5413679"/>
              <a:gd name="connsiteY443" fmla="*/ 3838585 h 6973032"/>
              <a:gd name="connsiteX444" fmla="*/ 1269204 w 5413679"/>
              <a:gd name="connsiteY444" fmla="*/ 3792818 h 6973032"/>
              <a:gd name="connsiteX445" fmla="*/ 1372170 w 5413679"/>
              <a:gd name="connsiteY445" fmla="*/ 3781376 h 6973032"/>
              <a:gd name="connsiteX446" fmla="*/ 1337848 w 5413679"/>
              <a:gd name="connsiteY446" fmla="*/ 3747050 h 6973032"/>
              <a:gd name="connsiteX447" fmla="*/ 937422 w 5413679"/>
              <a:gd name="connsiteY447" fmla="*/ 3621189 h 6973032"/>
              <a:gd name="connsiteX448" fmla="*/ 1314966 w 5413679"/>
              <a:gd name="connsiteY448" fmla="*/ 3449560 h 6973032"/>
              <a:gd name="connsiteX449" fmla="*/ 1532340 w 5413679"/>
              <a:gd name="connsiteY449" fmla="*/ 3380908 h 6973032"/>
              <a:gd name="connsiteX450" fmla="*/ 1440814 w 5413679"/>
              <a:gd name="connsiteY450" fmla="*/ 3300815 h 6973032"/>
              <a:gd name="connsiteX451" fmla="*/ 1326407 w 5413679"/>
              <a:gd name="connsiteY451" fmla="*/ 3232164 h 6973032"/>
              <a:gd name="connsiteX452" fmla="*/ 1257763 w 5413679"/>
              <a:gd name="connsiteY452" fmla="*/ 3186396 h 6973032"/>
              <a:gd name="connsiteX453" fmla="*/ 1532340 w 5413679"/>
              <a:gd name="connsiteY453" fmla="*/ 3003325 h 6973032"/>
              <a:gd name="connsiteX454" fmla="*/ 1703951 w 5413679"/>
              <a:gd name="connsiteY454" fmla="*/ 2946116 h 6973032"/>
              <a:gd name="connsiteX455" fmla="*/ 1475137 w 5413679"/>
              <a:gd name="connsiteY455" fmla="*/ 2820254 h 6973032"/>
              <a:gd name="connsiteX456" fmla="*/ 1303526 w 5413679"/>
              <a:gd name="connsiteY456" fmla="*/ 2728719 h 6973032"/>
              <a:gd name="connsiteX457" fmla="*/ 1429374 w 5413679"/>
              <a:gd name="connsiteY457" fmla="*/ 2694393 h 6973032"/>
              <a:gd name="connsiteX458" fmla="*/ 1463696 w 5413679"/>
              <a:gd name="connsiteY458" fmla="*/ 2671510 h 6973032"/>
              <a:gd name="connsiteX459" fmla="*/ 1360729 w 5413679"/>
              <a:gd name="connsiteY459" fmla="*/ 2579974 h 6973032"/>
              <a:gd name="connsiteX460" fmla="*/ 1234881 w 5413679"/>
              <a:gd name="connsiteY460" fmla="*/ 2488439 h 6973032"/>
              <a:gd name="connsiteX461" fmla="*/ 1280644 w 5413679"/>
              <a:gd name="connsiteY461" fmla="*/ 2442671 h 6973032"/>
              <a:gd name="connsiteX462" fmla="*/ 1269204 w 5413679"/>
              <a:gd name="connsiteY462" fmla="*/ 2385462 h 6973032"/>
              <a:gd name="connsiteX463" fmla="*/ 1200559 w 5413679"/>
              <a:gd name="connsiteY463" fmla="*/ 2225275 h 6973032"/>
              <a:gd name="connsiteX464" fmla="*/ 1234881 w 5413679"/>
              <a:gd name="connsiteY464" fmla="*/ 2179507 h 6973032"/>
              <a:gd name="connsiteX465" fmla="*/ 1292085 w 5413679"/>
              <a:gd name="connsiteY465" fmla="*/ 2122297 h 6973032"/>
              <a:gd name="connsiteX466" fmla="*/ 914541 w 5413679"/>
              <a:gd name="connsiteY466" fmla="*/ 1950669 h 6973032"/>
              <a:gd name="connsiteX467" fmla="*/ 1006067 w 5413679"/>
              <a:gd name="connsiteY467" fmla="*/ 1893459 h 6973032"/>
              <a:gd name="connsiteX468" fmla="*/ 1200559 w 5413679"/>
              <a:gd name="connsiteY468" fmla="*/ 1836249 h 6973032"/>
              <a:gd name="connsiteX469" fmla="*/ 1234881 w 5413679"/>
              <a:gd name="connsiteY469" fmla="*/ 1813366 h 6973032"/>
              <a:gd name="connsiteX470" fmla="*/ 1189118 w 5413679"/>
              <a:gd name="connsiteY470" fmla="*/ 1744714 h 6973032"/>
              <a:gd name="connsiteX471" fmla="*/ 1177678 w 5413679"/>
              <a:gd name="connsiteY471" fmla="*/ 1698946 h 6973032"/>
              <a:gd name="connsiteX472" fmla="*/ 1326407 w 5413679"/>
              <a:gd name="connsiteY472" fmla="*/ 1653179 h 6973032"/>
              <a:gd name="connsiteX473" fmla="*/ 1726833 w 5413679"/>
              <a:gd name="connsiteY473" fmla="*/ 1607411 h 6973032"/>
              <a:gd name="connsiteX474" fmla="*/ 1749714 w 5413679"/>
              <a:gd name="connsiteY474" fmla="*/ 1573085 h 6973032"/>
              <a:gd name="connsiteX475" fmla="*/ 1566662 w 5413679"/>
              <a:gd name="connsiteY475" fmla="*/ 1527318 h 6973032"/>
              <a:gd name="connsiteX476" fmla="*/ 1269204 w 5413679"/>
              <a:gd name="connsiteY476" fmla="*/ 1435782 h 6973032"/>
              <a:gd name="connsiteX477" fmla="*/ 845897 w 5413679"/>
              <a:gd name="connsiteY477" fmla="*/ 1321363 h 6973032"/>
              <a:gd name="connsiteX478" fmla="*/ 422590 w 5413679"/>
              <a:gd name="connsiteY478" fmla="*/ 1149734 h 6973032"/>
              <a:gd name="connsiteX479" fmla="*/ 1349289 w 5413679"/>
              <a:gd name="connsiteY479" fmla="*/ 1126851 h 6973032"/>
              <a:gd name="connsiteX480" fmla="*/ 1463696 w 5413679"/>
              <a:gd name="connsiteY480" fmla="*/ 1058199 h 6973032"/>
              <a:gd name="connsiteX481" fmla="*/ 1498018 w 5413679"/>
              <a:gd name="connsiteY481" fmla="*/ 1046757 h 6973032"/>
              <a:gd name="connsiteX482" fmla="*/ 1520900 w 5413679"/>
              <a:gd name="connsiteY482" fmla="*/ 1012431 h 6973032"/>
              <a:gd name="connsiteX483" fmla="*/ 1555222 w 5413679"/>
              <a:gd name="connsiteY483" fmla="*/ 966664 h 6973032"/>
              <a:gd name="connsiteX484" fmla="*/ 1566662 w 5413679"/>
              <a:gd name="connsiteY484" fmla="*/ 898012 h 6973032"/>
              <a:gd name="connsiteX485" fmla="*/ 1143356 w 5413679"/>
              <a:gd name="connsiteY485" fmla="*/ 806477 h 6973032"/>
              <a:gd name="connsiteX486" fmla="*/ 811575 w 5413679"/>
              <a:gd name="connsiteY486" fmla="*/ 634848 h 6973032"/>
              <a:gd name="connsiteX487" fmla="*/ 845897 w 5413679"/>
              <a:gd name="connsiteY487" fmla="*/ 566197 h 6973032"/>
              <a:gd name="connsiteX488" fmla="*/ 1074711 w 5413679"/>
              <a:gd name="connsiteY488" fmla="*/ 463219 h 6973032"/>
              <a:gd name="connsiteX489" fmla="*/ 1440814 w 5413679"/>
              <a:gd name="connsiteY489" fmla="*/ 371684 h 6973032"/>
              <a:gd name="connsiteX490" fmla="*/ 1486577 w 5413679"/>
              <a:gd name="connsiteY490" fmla="*/ 348800 h 6973032"/>
              <a:gd name="connsiteX491" fmla="*/ 1498018 w 5413679"/>
              <a:gd name="connsiteY491" fmla="*/ 314474 h 6973032"/>
              <a:gd name="connsiteX492" fmla="*/ 1486577 w 5413679"/>
              <a:gd name="connsiteY492" fmla="*/ 268707 h 6973032"/>
              <a:gd name="connsiteX493" fmla="*/ 1280644 w 5413679"/>
              <a:gd name="connsiteY493" fmla="*/ 177171 h 6973032"/>
              <a:gd name="connsiteX494" fmla="*/ 1074711 w 5413679"/>
              <a:gd name="connsiteY494" fmla="*/ 108520 h 6973032"/>
              <a:gd name="connsiteX495" fmla="*/ 960304 w 5413679"/>
              <a:gd name="connsiteY495" fmla="*/ 85636 h 6973032"/>
              <a:gd name="connsiteX496" fmla="*/ 1555222 w 5413679"/>
              <a:gd name="connsiteY496" fmla="*/ 97078 h 6973032"/>
              <a:gd name="connsiteX497" fmla="*/ 1051830 w 5413679"/>
              <a:gd name="connsiteY497" fmla="*/ 142846 h 6973032"/>
              <a:gd name="connsiteX498" fmla="*/ 1097593 w 5413679"/>
              <a:gd name="connsiteY498" fmla="*/ 165729 h 6973032"/>
              <a:gd name="connsiteX499" fmla="*/ 1166237 w 5413679"/>
              <a:gd name="connsiteY499" fmla="*/ 211497 h 6973032"/>
              <a:gd name="connsiteX500" fmla="*/ 1131915 w 5413679"/>
              <a:gd name="connsiteY500" fmla="*/ 394568 h 6973032"/>
              <a:gd name="connsiteX501" fmla="*/ 948863 w 5413679"/>
              <a:gd name="connsiteY501" fmla="*/ 680616 h 6973032"/>
              <a:gd name="connsiteX502" fmla="*/ 800134 w 5413679"/>
              <a:gd name="connsiteY502" fmla="*/ 943780 h 6973032"/>
              <a:gd name="connsiteX503" fmla="*/ 788693 w 5413679"/>
              <a:gd name="connsiteY503" fmla="*/ 1115409 h 6973032"/>
              <a:gd name="connsiteX504" fmla="*/ 948863 w 5413679"/>
              <a:gd name="connsiteY504" fmla="*/ 1275595 h 6973032"/>
              <a:gd name="connsiteX505" fmla="*/ 754371 w 5413679"/>
              <a:gd name="connsiteY505" fmla="*/ 1344247 h 6973032"/>
              <a:gd name="connsiteX506" fmla="*/ 742930 w 5413679"/>
              <a:gd name="connsiteY506" fmla="*/ 1390015 h 6973032"/>
              <a:gd name="connsiteX507" fmla="*/ 811575 w 5413679"/>
              <a:gd name="connsiteY507" fmla="*/ 1458666 h 6973032"/>
              <a:gd name="connsiteX508" fmla="*/ 925982 w 5413679"/>
              <a:gd name="connsiteY508" fmla="*/ 1538760 h 6973032"/>
              <a:gd name="connsiteX509" fmla="*/ 903100 w 5413679"/>
              <a:gd name="connsiteY509" fmla="*/ 1584527 h 6973032"/>
              <a:gd name="connsiteX510" fmla="*/ 777252 w 5413679"/>
              <a:gd name="connsiteY510" fmla="*/ 1641737 h 6973032"/>
              <a:gd name="connsiteX511" fmla="*/ 1131915 w 5413679"/>
              <a:gd name="connsiteY511" fmla="*/ 1653179 h 6973032"/>
              <a:gd name="connsiteX512" fmla="*/ 2012851 w 5413679"/>
              <a:gd name="connsiteY512" fmla="*/ 1664621 h 6973032"/>
              <a:gd name="connsiteX513" fmla="*/ 1875562 w 5413679"/>
              <a:gd name="connsiteY513" fmla="*/ 1595969 h 6973032"/>
              <a:gd name="connsiteX514" fmla="*/ 1314966 w 5413679"/>
              <a:gd name="connsiteY514" fmla="*/ 1515876 h 6973032"/>
              <a:gd name="connsiteX515" fmla="*/ 1269204 w 5413679"/>
              <a:gd name="connsiteY515" fmla="*/ 1584527 h 6973032"/>
              <a:gd name="connsiteX516" fmla="*/ 811575 w 5413679"/>
              <a:gd name="connsiteY516" fmla="*/ 1813366 h 6973032"/>
              <a:gd name="connsiteX517" fmla="*/ 1246322 w 5413679"/>
              <a:gd name="connsiteY517" fmla="*/ 2053646 h 6973032"/>
              <a:gd name="connsiteX518" fmla="*/ 1406492 w 5413679"/>
              <a:gd name="connsiteY518" fmla="*/ 2122297 h 6973032"/>
              <a:gd name="connsiteX519" fmla="*/ 1097593 w 5413679"/>
              <a:gd name="connsiteY519" fmla="*/ 2145181 h 6973032"/>
              <a:gd name="connsiteX520" fmla="*/ 754371 w 5413679"/>
              <a:gd name="connsiteY520" fmla="*/ 2168065 h 6973032"/>
              <a:gd name="connsiteX521" fmla="*/ 983185 w 5413679"/>
              <a:gd name="connsiteY521" fmla="*/ 2385462 h 6973032"/>
              <a:gd name="connsiteX522" fmla="*/ 1166237 w 5413679"/>
              <a:gd name="connsiteY522" fmla="*/ 2476997 h 6973032"/>
              <a:gd name="connsiteX523" fmla="*/ 971745 w 5413679"/>
              <a:gd name="connsiteY523" fmla="*/ 2568532 h 6973032"/>
              <a:gd name="connsiteX524" fmla="*/ 788693 w 5413679"/>
              <a:gd name="connsiteY524" fmla="*/ 2671510 h 6973032"/>
              <a:gd name="connsiteX525" fmla="*/ 994626 w 5413679"/>
              <a:gd name="connsiteY525" fmla="*/ 2774487 h 6973032"/>
              <a:gd name="connsiteX526" fmla="*/ 1429374 w 5413679"/>
              <a:gd name="connsiteY526" fmla="*/ 2980441 h 6973032"/>
              <a:gd name="connsiteX527" fmla="*/ 1406492 w 5413679"/>
              <a:gd name="connsiteY527" fmla="*/ 3003325 h 6973032"/>
              <a:gd name="connsiteX528" fmla="*/ 1040389 w 5413679"/>
              <a:gd name="connsiteY528" fmla="*/ 3037651 h 6973032"/>
              <a:gd name="connsiteX529" fmla="*/ 1097593 w 5413679"/>
              <a:gd name="connsiteY529" fmla="*/ 3140628 h 6973032"/>
              <a:gd name="connsiteX530" fmla="*/ 1086152 w 5413679"/>
              <a:gd name="connsiteY530" fmla="*/ 3174954 h 6973032"/>
              <a:gd name="connsiteX531" fmla="*/ 937422 w 5413679"/>
              <a:gd name="connsiteY531" fmla="*/ 3220722 h 6973032"/>
              <a:gd name="connsiteX532" fmla="*/ 1429374 w 5413679"/>
              <a:gd name="connsiteY532" fmla="*/ 3541095 h 6973032"/>
              <a:gd name="connsiteX533" fmla="*/ 1475137 w 5413679"/>
              <a:gd name="connsiteY533" fmla="*/ 3575421 h 6973032"/>
              <a:gd name="connsiteX534" fmla="*/ 1120474 w 5413679"/>
              <a:gd name="connsiteY534" fmla="*/ 3598305 h 6973032"/>
              <a:gd name="connsiteX535" fmla="*/ 1040389 w 5413679"/>
              <a:gd name="connsiteY535" fmla="*/ 3621189 h 6973032"/>
              <a:gd name="connsiteX536" fmla="*/ 1154796 w 5413679"/>
              <a:gd name="connsiteY536" fmla="*/ 3701282 h 6973032"/>
              <a:gd name="connsiteX537" fmla="*/ 1463696 w 5413679"/>
              <a:gd name="connsiteY537" fmla="*/ 3838585 h 6973032"/>
              <a:gd name="connsiteX538" fmla="*/ 1429374 w 5413679"/>
              <a:gd name="connsiteY538" fmla="*/ 3884353 h 6973032"/>
              <a:gd name="connsiteX539" fmla="*/ 1440814 w 5413679"/>
              <a:gd name="connsiteY539" fmla="*/ 4010214 h 6973032"/>
              <a:gd name="connsiteX540" fmla="*/ 1372170 w 5413679"/>
              <a:gd name="connsiteY540" fmla="*/ 4033098 h 6973032"/>
              <a:gd name="connsiteX541" fmla="*/ 1017508 w 5413679"/>
              <a:gd name="connsiteY541" fmla="*/ 4124633 h 6973032"/>
              <a:gd name="connsiteX542" fmla="*/ 925982 w 5413679"/>
              <a:gd name="connsiteY542" fmla="*/ 4170401 h 6973032"/>
              <a:gd name="connsiteX543" fmla="*/ 914541 w 5413679"/>
              <a:gd name="connsiteY543" fmla="*/ 4204727 h 6973032"/>
              <a:gd name="connsiteX544" fmla="*/ 925982 w 5413679"/>
              <a:gd name="connsiteY544" fmla="*/ 4239052 h 6973032"/>
              <a:gd name="connsiteX545" fmla="*/ 1154796 w 5413679"/>
              <a:gd name="connsiteY545" fmla="*/ 4364913 h 6973032"/>
              <a:gd name="connsiteX546" fmla="*/ 1200559 w 5413679"/>
              <a:gd name="connsiteY546" fmla="*/ 4399239 h 6973032"/>
              <a:gd name="connsiteX547" fmla="*/ 1028948 w 5413679"/>
              <a:gd name="connsiteY547" fmla="*/ 4456449 h 6973032"/>
              <a:gd name="connsiteX548" fmla="*/ 914541 w 5413679"/>
              <a:gd name="connsiteY548" fmla="*/ 4479333 h 6973032"/>
              <a:gd name="connsiteX549" fmla="*/ 1406492 w 5413679"/>
              <a:gd name="connsiteY549" fmla="*/ 4731055 h 6973032"/>
              <a:gd name="connsiteX550" fmla="*/ 1623866 w 5413679"/>
              <a:gd name="connsiteY550" fmla="*/ 4856916 h 6973032"/>
              <a:gd name="connsiteX551" fmla="*/ 1417933 w 5413679"/>
              <a:gd name="connsiteY551" fmla="*/ 4868358 h 6973032"/>
              <a:gd name="connsiteX552" fmla="*/ 891660 w 5413679"/>
              <a:gd name="connsiteY552" fmla="*/ 4879800 h 6973032"/>
              <a:gd name="connsiteX553" fmla="*/ 1543781 w 5413679"/>
              <a:gd name="connsiteY553" fmla="*/ 5154406 h 6973032"/>
              <a:gd name="connsiteX554" fmla="*/ 1829799 w 5413679"/>
              <a:gd name="connsiteY554" fmla="*/ 5268825 h 6973032"/>
              <a:gd name="connsiteX555" fmla="*/ 1795477 w 5413679"/>
              <a:gd name="connsiteY555" fmla="*/ 5291709 h 6973032"/>
              <a:gd name="connsiteX556" fmla="*/ 1372170 w 5413679"/>
              <a:gd name="connsiteY556" fmla="*/ 5348919 h 6973032"/>
              <a:gd name="connsiteX557" fmla="*/ 1234881 w 5413679"/>
              <a:gd name="connsiteY557" fmla="*/ 5383244 h 6973032"/>
              <a:gd name="connsiteX558" fmla="*/ 1600985 w 5413679"/>
              <a:gd name="connsiteY558" fmla="*/ 5646408 h 6973032"/>
              <a:gd name="connsiteX559" fmla="*/ 1292085 w 5413679"/>
              <a:gd name="connsiteY559" fmla="*/ 5737944 h 6973032"/>
              <a:gd name="connsiteX560" fmla="*/ 1166237 w 5413679"/>
              <a:gd name="connsiteY560" fmla="*/ 5772269 h 6973032"/>
              <a:gd name="connsiteX561" fmla="*/ 994626 w 5413679"/>
              <a:gd name="connsiteY561" fmla="*/ 5795153 h 6973032"/>
              <a:gd name="connsiteX562" fmla="*/ 857337 w 5413679"/>
              <a:gd name="connsiteY562" fmla="*/ 5818037 h 6973032"/>
              <a:gd name="connsiteX563" fmla="*/ 1097593 w 5413679"/>
              <a:gd name="connsiteY563" fmla="*/ 5806595 h 6973032"/>
              <a:gd name="connsiteX564" fmla="*/ 1498018 w 5413679"/>
              <a:gd name="connsiteY564" fmla="*/ 5898131 h 6973032"/>
              <a:gd name="connsiteX565" fmla="*/ 1852681 w 5413679"/>
              <a:gd name="connsiteY565" fmla="*/ 6058317 h 6973032"/>
              <a:gd name="connsiteX566" fmla="*/ 1749714 w 5413679"/>
              <a:gd name="connsiteY566" fmla="*/ 6081201 h 6973032"/>
              <a:gd name="connsiteX567" fmla="*/ 1623866 w 5413679"/>
              <a:gd name="connsiteY567" fmla="*/ 6115527 h 6973032"/>
              <a:gd name="connsiteX568" fmla="*/ 1417933 w 5413679"/>
              <a:gd name="connsiteY568" fmla="*/ 6138411 h 6973032"/>
              <a:gd name="connsiteX569" fmla="*/ 1337848 w 5413679"/>
              <a:gd name="connsiteY569" fmla="*/ 6172737 h 6973032"/>
              <a:gd name="connsiteX570" fmla="*/ 1109033 w 5413679"/>
              <a:gd name="connsiteY570" fmla="*/ 6195620 h 6973032"/>
              <a:gd name="connsiteX571" fmla="*/ 983185 w 5413679"/>
              <a:gd name="connsiteY571" fmla="*/ 6218504 h 6973032"/>
              <a:gd name="connsiteX572" fmla="*/ 1463696 w 5413679"/>
              <a:gd name="connsiteY572" fmla="*/ 6424459 h 6973032"/>
              <a:gd name="connsiteX573" fmla="*/ 1566662 w 5413679"/>
              <a:gd name="connsiteY573" fmla="*/ 6481668 h 6973032"/>
              <a:gd name="connsiteX574" fmla="*/ 1452255 w 5413679"/>
              <a:gd name="connsiteY574" fmla="*/ 6573204 h 6973032"/>
              <a:gd name="connsiteX575" fmla="*/ 1600985 w 5413679"/>
              <a:gd name="connsiteY575" fmla="*/ 6641855 h 6973032"/>
              <a:gd name="connsiteX576" fmla="*/ 1383611 w 5413679"/>
              <a:gd name="connsiteY576" fmla="*/ 6653297 h 6973032"/>
              <a:gd name="connsiteX577" fmla="*/ 1143356 w 5413679"/>
              <a:gd name="connsiteY577" fmla="*/ 6676181 h 6973032"/>
              <a:gd name="connsiteX578" fmla="*/ 1555222 w 5413679"/>
              <a:gd name="connsiteY578" fmla="*/ 6882136 h 6973032"/>
              <a:gd name="connsiteX579" fmla="*/ 1246322 w 5413679"/>
              <a:gd name="connsiteY579" fmla="*/ 6836368 h 6973032"/>
              <a:gd name="connsiteX580" fmla="*/ 1063270 w 5413679"/>
              <a:gd name="connsiteY580" fmla="*/ 6790600 h 6973032"/>
              <a:gd name="connsiteX581" fmla="*/ 1589544 w 5413679"/>
              <a:gd name="connsiteY581" fmla="*/ 6767716 h 6973032"/>
              <a:gd name="connsiteX582" fmla="*/ 1738273 w 5413679"/>
              <a:gd name="connsiteY582" fmla="*/ 6779158 h 6973032"/>
              <a:gd name="connsiteX583" fmla="*/ 1326407 w 5413679"/>
              <a:gd name="connsiteY583" fmla="*/ 6687623 h 6973032"/>
              <a:gd name="connsiteX584" fmla="*/ 1212000 w 5413679"/>
              <a:gd name="connsiteY584" fmla="*/ 6664739 h 6973032"/>
              <a:gd name="connsiteX585" fmla="*/ 1989969 w 5413679"/>
              <a:gd name="connsiteY585" fmla="*/ 6641855 h 6973032"/>
              <a:gd name="connsiteX586" fmla="*/ 2275987 w 5413679"/>
              <a:gd name="connsiteY586" fmla="*/ 6676181 h 6973032"/>
              <a:gd name="connsiteX587" fmla="*/ 1452255 w 5413679"/>
              <a:gd name="connsiteY587" fmla="*/ 6424459 h 6973032"/>
              <a:gd name="connsiteX588" fmla="*/ 708608 w 5413679"/>
              <a:gd name="connsiteY588" fmla="*/ 6172737 h 6973032"/>
              <a:gd name="connsiteX589" fmla="*/ 594201 w 5413679"/>
              <a:gd name="connsiteY589" fmla="*/ 6126969 h 6973032"/>
              <a:gd name="connsiteX590" fmla="*/ 845897 w 5413679"/>
              <a:gd name="connsiteY590" fmla="*/ 5966782 h 6973032"/>
              <a:gd name="connsiteX591" fmla="*/ 1212000 w 5413679"/>
              <a:gd name="connsiteY591" fmla="*/ 5909573 h 6973032"/>
              <a:gd name="connsiteX592" fmla="*/ 1578103 w 5413679"/>
              <a:gd name="connsiteY592" fmla="*/ 5898131 h 6973032"/>
              <a:gd name="connsiteX593" fmla="*/ 1806918 w 5413679"/>
              <a:gd name="connsiteY593" fmla="*/ 5886689 h 6973032"/>
              <a:gd name="connsiteX594" fmla="*/ 1738273 w 5413679"/>
              <a:gd name="connsiteY594" fmla="*/ 5760828 h 6973032"/>
              <a:gd name="connsiteX595" fmla="*/ 1097593 w 5413679"/>
              <a:gd name="connsiteY595" fmla="*/ 5520547 h 6973032"/>
              <a:gd name="connsiteX596" fmla="*/ 1006067 w 5413679"/>
              <a:gd name="connsiteY596" fmla="*/ 5463338 h 6973032"/>
              <a:gd name="connsiteX597" fmla="*/ 1177678 w 5413679"/>
              <a:gd name="connsiteY597" fmla="*/ 5417570 h 6973032"/>
              <a:gd name="connsiteX598" fmla="*/ 2459039 w 5413679"/>
              <a:gd name="connsiteY598" fmla="*/ 5463338 h 6973032"/>
              <a:gd name="connsiteX599" fmla="*/ 2722176 w 5413679"/>
              <a:gd name="connsiteY599" fmla="*/ 5417570 h 6973032"/>
              <a:gd name="connsiteX600" fmla="*/ 2436158 w 5413679"/>
              <a:gd name="connsiteY600" fmla="*/ 5326035 h 6973032"/>
              <a:gd name="connsiteX601" fmla="*/ 1520900 w 5413679"/>
              <a:gd name="connsiteY601" fmla="*/ 5074312 h 6973032"/>
              <a:gd name="connsiteX602" fmla="*/ 1898443 w 5413679"/>
              <a:gd name="connsiteY602" fmla="*/ 5028545 h 6973032"/>
              <a:gd name="connsiteX603" fmla="*/ 2619209 w 5413679"/>
              <a:gd name="connsiteY603" fmla="*/ 5085754 h 6973032"/>
              <a:gd name="connsiteX604" fmla="*/ 2493361 w 5413679"/>
              <a:gd name="connsiteY604" fmla="*/ 4959893 h 6973032"/>
              <a:gd name="connsiteX605" fmla="*/ 1875562 w 5413679"/>
              <a:gd name="connsiteY605" fmla="*/ 4765381 h 6973032"/>
              <a:gd name="connsiteX606" fmla="*/ 1040389 w 5413679"/>
              <a:gd name="connsiteY606" fmla="*/ 4605194 h 6973032"/>
              <a:gd name="connsiteX607" fmla="*/ 1097593 w 5413679"/>
              <a:gd name="connsiteY607" fmla="*/ 4570868 h 6973032"/>
              <a:gd name="connsiteX608" fmla="*/ 1921325 w 5413679"/>
              <a:gd name="connsiteY608" fmla="*/ 4502217 h 6973032"/>
              <a:gd name="connsiteX609" fmla="*/ 2630650 w 5413679"/>
              <a:gd name="connsiteY609" fmla="*/ 4399239 h 6973032"/>
              <a:gd name="connsiteX610" fmla="*/ 3019635 w 5413679"/>
              <a:gd name="connsiteY610" fmla="*/ 4376355 h 6973032"/>
              <a:gd name="connsiteX611" fmla="*/ 2813702 w 5413679"/>
              <a:gd name="connsiteY611" fmla="*/ 4330588 h 6973032"/>
              <a:gd name="connsiteX612" fmla="*/ 2333191 w 5413679"/>
              <a:gd name="connsiteY612" fmla="*/ 4227610 h 6973032"/>
              <a:gd name="connsiteX613" fmla="*/ 2127258 w 5413679"/>
              <a:gd name="connsiteY613" fmla="*/ 4193285 h 6973032"/>
              <a:gd name="connsiteX614" fmla="*/ 1909884 w 5413679"/>
              <a:gd name="connsiteY614" fmla="*/ 4170401 h 6973032"/>
              <a:gd name="connsiteX615" fmla="*/ 1372170 w 5413679"/>
              <a:gd name="connsiteY615" fmla="*/ 4090307 h 6973032"/>
              <a:gd name="connsiteX616" fmla="*/ 1292085 w 5413679"/>
              <a:gd name="connsiteY616" fmla="*/ 4067424 h 6973032"/>
              <a:gd name="connsiteX617" fmla="*/ 1417933 w 5413679"/>
              <a:gd name="connsiteY617" fmla="*/ 3987330 h 6973032"/>
              <a:gd name="connsiteX618" fmla="*/ 2356072 w 5413679"/>
              <a:gd name="connsiteY618" fmla="*/ 3861469 h 6973032"/>
              <a:gd name="connsiteX619" fmla="*/ 2882346 w 5413679"/>
              <a:gd name="connsiteY619" fmla="*/ 3895795 h 6973032"/>
              <a:gd name="connsiteX620" fmla="*/ 4278114 w 5413679"/>
              <a:gd name="connsiteY620" fmla="*/ 3850027 h 6973032"/>
              <a:gd name="connsiteX621" fmla="*/ 4953117 w 5413679"/>
              <a:gd name="connsiteY621" fmla="*/ 3792818 h 6973032"/>
              <a:gd name="connsiteX622" fmla="*/ 5342102 w 5413679"/>
              <a:gd name="connsiteY622" fmla="*/ 3769934 h 6973032"/>
              <a:gd name="connsiteX623" fmla="*/ 4941676 w 5413679"/>
              <a:gd name="connsiteY623" fmla="*/ 3701282 h 6973032"/>
              <a:gd name="connsiteX624" fmla="*/ 4175148 w 5413679"/>
              <a:gd name="connsiteY624" fmla="*/ 3529653 h 6973032"/>
              <a:gd name="connsiteX625" fmla="*/ 3774722 w 5413679"/>
              <a:gd name="connsiteY625" fmla="*/ 3472444 h 6973032"/>
              <a:gd name="connsiteX626" fmla="*/ 2893787 w 5413679"/>
              <a:gd name="connsiteY626" fmla="*/ 3358025 h 6973032"/>
              <a:gd name="connsiteX627" fmla="*/ 2562006 w 5413679"/>
              <a:gd name="connsiteY627" fmla="*/ 3312257 h 6973032"/>
              <a:gd name="connsiteX628" fmla="*/ 1909884 w 5413679"/>
              <a:gd name="connsiteY628" fmla="*/ 3289373 h 6973032"/>
              <a:gd name="connsiteX629" fmla="*/ 1623866 w 5413679"/>
              <a:gd name="connsiteY629" fmla="*/ 3255047 h 6973032"/>
              <a:gd name="connsiteX630" fmla="*/ 1109033 w 5413679"/>
              <a:gd name="connsiteY630" fmla="*/ 3152070 h 6973032"/>
              <a:gd name="connsiteX631" fmla="*/ 1383611 w 5413679"/>
              <a:gd name="connsiteY631" fmla="*/ 3106302 h 6973032"/>
              <a:gd name="connsiteX632" fmla="*/ 2790820 w 5413679"/>
              <a:gd name="connsiteY632" fmla="*/ 3106302 h 6973032"/>
              <a:gd name="connsiteX633" fmla="*/ 2756498 w 5413679"/>
              <a:gd name="connsiteY633" fmla="*/ 3094861 h 6973032"/>
              <a:gd name="connsiteX634" fmla="*/ 1818358 w 5413679"/>
              <a:gd name="connsiteY634" fmla="*/ 2820254 h 6973032"/>
              <a:gd name="connsiteX635" fmla="*/ 1829799 w 5413679"/>
              <a:gd name="connsiteY635" fmla="*/ 2785929 h 6973032"/>
              <a:gd name="connsiteX636" fmla="*/ 2413276 w 5413679"/>
              <a:gd name="connsiteY636" fmla="*/ 2705835 h 6973032"/>
              <a:gd name="connsiteX637" fmla="*/ 2836583 w 5413679"/>
              <a:gd name="connsiteY637" fmla="*/ 2694393 h 6973032"/>
              <a:gd name="connsiteX638" fmla="*/ 3465823 w 5413679"/>
              <a:gd name="connsiteY638" fmla="*/ 2660068 h 6973032"/>
              <a:gd name="connsiteX639" fmla="*/ 3099720 w 5413679"/>
              <a:gd name="connsiteY639" fmla="*/ 2545648 h 6973032"/>
              <a:gd name="connsiteX640" fmla="*/ 2401835 w 5413679"/>
              <a:gd name="connsiteY640" fmla="*/ 2351136 h 6973032"/>
              <a:gd name="connsiteX641" fmla="*/ 1784036 w 5413679"/>
              <a:gd name="connsiteY641" fmla="*/ 2168065 h 6973032"/>
              <a:gd name="connsiteX642" fmla="*/ 1703951 w 5413679"/>
              <a:gd name="connsiteY642" fmla="*/ 2133739 h 6973032"/>
              <a:gd name="connsiteX643" fmla="*/ 1875562 w 5413679"/>
              <a:gd name="connsiteY643" fmla="*/ 2099414 h 6973032"/>
              <a:gd name="connsiteX644" fmla="*/ 4232351 w 5413679"/>
              <a:gd name="connsiteY644" fmla="*/ 2259600 h 6973032"/>
              <a:gd name="connsiteX645" fmla="*/ 3992096 w 5413679"/>
              <a:gd name="connsiteY645" fmla="*/ 2225275 h 6973032"/>
              <a:gd name="connsiteX646" fmla="*/ 3568789 w 5413679"/>
              <a:gd name="connsiteY646" fmla="*/ 2145181 h 6973032"/>
              <a:gd name="connsiteX647" fmla="*/ 2356072 w 5413679"/>
              <a:gd name="connsiteY647" fmla="*/ 1927785 h 6973032"/>
              <a:gd name="connsiteX648" fmla="*/ 2115817 w 5413679"/>
              <a:gd name="connsiteY648" fmla="*/ 1893459 h 6973032"/>
              <a:gd name="connsiteX649" fmla="*/ 2333191 w 5413679"/>
              <a:gd name="connsiteY649" fmla="*/ 1779040 h 6973032"/>
              <a:gd name="connsiteX650" fmla="*/ 2527683 w 5413679"/>
              <a:gd name="connsiteY650" fmla="*/ 1710388 h 6973032"/>
              <a:gd name="connsiteX651" fmla="*/ 2710735 w 5413679"/>
              <a:gd name="connsiteY651" fmla="*/ 1687505 h 6973032"/>
              <a:gd name="connsiteX652" fmla="*/ 2859464 w 5413679"/>
              <a:gd name="connsiteY652" fmla="*/ 1664621 h 6973032"/>
              <a:gd name="connsiteX653" fmla="*/ 2825142 w 5413679"/>
              <a:gd name="connsiteY653" fmla="*/ 1630295 h 6973032"/>
              <a:gd name="connsiteX654" fmla="*/ 1658188 w 5413679"/>
              <a:gd name="connsiteY654" fmla="*/ 1321363 h 6973032"/>
              <a:gd name="connsiteX655" fmla="*/ 1372170 w 5413679"/>
              <a:gd name="connsiteY655" fmla="*/ 1206944 h 6973032"/>
              <a:gd name="connsiteX656" fmla="*/ 1669629 w 5413679"/>
              <a:gd name="connsiteY656" fmla="*/ 1149734 h 6973032"/>
              <a:gd name="connsiteX657" fmla="*/ 2882346 w 5413679"/>
              <a:gd name="connsiteY657" fmla="*/ 1126851 h 6973032"/>
              <a:gd name="connsiteX658" fmla="*/ 2928109 w 5413679"/>
              <a:gd name="connsiteY658" fmla="*/ 1115409 h 6973032"/>
              <a:gd name="connsiteX659" fmla="*/ 2848024 w 5413679"/>
              <a:gd name="connsiteY659" fmla="*/ 1081083 h 6973032"/>
              <a:gd name="connsiteX660" fmla="*/ 2527683 w 5413679"/>
              <a:gd name="connsiteY660" fmla="*/ 1023873 h 6973032"/>
              <a:gd name="connsiteX661" fmla="*/ 2138699 w 5413679"/>
              <a:gd name="connsiteY661" fmla="*/ 920896 h 6973032"/>
              <a:gd name="connsiteX662" fmla="*/ 2173021 w 5413679"/>
              <a:gd name="connsiteY662" fmla="*/ 898012 h 6973032"/>
              <a:gd name="connsiteX663" fmla="*/ 2264547 w 5413679"/>
              <a:gd name="connsiteY663" fmla="*/ 806477 h 6973032"/>
              <a:gd name="connsiteX664" fmla="*/ 2287428 w 5413679"/>
              <a:gd name="connsiteY664" fmla="*/ 760709 h 6973032"/>
              <a:gd name="connsiteX665" fmla="*/ 1944206 w 5413679"/>
              <a:gd name="connsiteY665" fmla="*/ 680616 h 6973032"/>
              <a:gd name="connsiteX666" fmla="*/ 1898443 w 5413679"/>
              <a:gd name="connsiteY666" fmla="*/ 657732 h 6973032"/>
              <a:gd name="connsiteX667" fmla="*/ 1921325 w 5413679"/>
              <a:gd name="connsiteY667" fmla="*/ 623406 h 6973032"/>
              <a:gd name="connsiteX668" fmla="*/ 2173021 w 5413679"/>
              <a:gd name="connsiteY668" fmla="*/ 600522 h 6973032"/>
              <a:gd name="connsiteX669" fmla="*/ 2916668 w 5413679"/>
              <a:gd name="connsiteY669" fmla="*/ 623406 h 6973032"/>
              <a:gd name="connsiteX670" fmla="*/ 3168364 w 5413679"/>
              <a:gd name="connsiteY670" fmla="*/ 657732 h 6973032"/>
              <a:gd name="connsiteX671" fmla="*/ 2722176 w 5413679"/>
              <a:gd name="connsiteY671" fmla="*/ 611964 h 6973032"/>
              <a:gd name="connsiteX672" fmla="*/ 1703951 w 5413679"/>
              <a:gd name="connsiteY672" fmla="*/ 325916 h 6973032"/>
              <a:gd name="connsiteX673" fmla="*/ 2081495 w 5413679"/>
              <a:gd name="connsiteY673" fmla="*/ 314474 h 6973032"/>
              <a:gd name="connsiteX674" fmla="*/ 3500145 w 5413679"/>
              <a:gd name="connsiteY674" fmla="*/ 531871 h 6973032"/>
              <a:gd name="connsiteX675" fmla="*/ 3912011 w 5413679"/>
              <a:gd name="connsiteY675" fmla="*/ 554755 h 6973032"/>
              <a:gd name="connsiteX676" fmla="*/ 4037859 w 5413679"/>
              <a:gd name="connsiteY676" fmla="*/ 543313 h 6973032"/>
              <a:gd name="connsiteX677" fmla="*/ 4129385 w 5413679"/>
              <a:gd name="connsiteY677" fmla="*/ 486103 h 6973032"/>
              <a:gd name="connsiteX678" fmla="*/ 4300996 w 5413679"/>
              <a:gd name="connsiteY678" fmla="*/ 451777 h 6973032"/>
              <a:gd name="connsiteX679" fmla="*/ 4255233 w 5413679"/>
              <a:gd name="connsiteY679" fmla="*/ 406010 h 6973032"/>
              <a:gd name="connsiteX680" fmla="*/ 3122601 w 5413679"/>
              <a:gd name="connsiteY680" fmla="*/ 303032 h 6973032"/>
              <a:gd name="connsiteX681" fmla="*/ 2836583 w 5413679"/>
              <a:gd name="connsiteY681" fmla="*/ 268707 h 6973032"/>
              <a:gd name="connsiteX682" fmla="*/ 2584887 w 5413679"/>
              <a:gd name="connsiteY682" fmla="*/ 234381 h 6973032"/>
              <a:gd name="connsiteX683" fmla="*/ 1509459 w 5413679"/>
              <a:gd name="connsiteY683" fmla="*/ 108520 h 6973032"/>
              <a:gd name="connsiteX684" fmla="*/ 1417933 w 5413679"/>
              <a:gd name="connsiteY684" fmla="*/ 97078 h 6973032"/>
              <a:gd name="connsiteX685" fmla="*/ 2047173 w 5413679"/>
              <a:gd name="connsiteY685" fmla="*/ 154287 h 6973032"/>
              <a:gd name="connsiteX686" fmla="*/ 1589544 w 5413679"/>
              <a:gd name="connsiteY686" fmla="*/ 268707 h 6973032"/>
              <a:gd name="connsiteX687" fmla="*/ 1509459 w 5413679"/>
              <a:gd name="connsiteY687" fmla="*/ 303032 h 6973032"/>
              <a:gd name="connsiteX688" fmla="*/ 1486577 w 5413679"/>
              <a:gd name="connsiteY688" fmla="*/ 325916 h 6973032"/>
              <a:gd name="connsiteX689" fmla="*/ 1337848 w 5413679"/>
              <a:gd name="connsiteY689" fmla="*/ 428893 h 6973032"/>
              <a:gd name="connsiteX690" fmla="*/ 1314966 w 5413679"/>
              <a:gd name="connsiteY690" fmla="*/ 623406 h 6973032"/>
              <a:gd name="connsiteX691" fmla="*/ 1269204 w 5413679"/>
              <a:gd name="connsiteY691" fmla="*/ 726383 h 6973032"/>
              <a:gd name="connsiteX692" fmla="*/ 1303526 w 5413679"/>
              <a:gd name="connsiteY692" fmla="*/ 886570 h 6973032"/>
              <a:gd name="connsiteX693" fmla="*/ 1681070 w 5413679"/>
              <a:gd name="connsiteY693" fmla="*/ 1023873 h 6973032"/>
              <a:gd name="connsiteX694" fmla="*/ 1989969 w 5413679"/>
              <a:gd name="connsiteY694" fmla="*/ 1081083 h 6973032"/>
              <a:gd name="connsiteX695" fmla="*/ 2150139 w 5413679"/>
              <a:gd name="connsiteY695" fmla="*/ 1115409 h 6973032"/>
              <a:gd name="connsiteX696" fmla="*/ 2070054 w 5413679"/>
              <a:gd name="connsiteY696" fmla="*/ 1092525 h 6973032"/>
              <a:gd name="connsiteX697" fmla="*/ 1806918 w 5413679"/>
              <a:gd name="connsiteY697" fmla="*/ 1046757 h 6973032"/>
              <a:gd name="connsiteX698" fmla="*/ 1715392 w 5413679"/>
              <a:gd name="connsiteY698" fmla="*/ 1172618 h 6973032"/>
              <a:gd name="connsiteX699" fmla="*/ 1440814 w 5413679"/>
              <a:gd name="connsiteY699" fmla="*/ 1264154 h 6973032"/>
              <a:gd name="connsiteX700" fmla="*/ 1372170 w 5413679"/>
              <a:gd name="connsiteY700" fmla="*/ 1309921 h 6973032"/>
              <a:gd name="connsiteX701" fmla="*/ 1818358 w 5413679"/>
              <a:gd name="connsiteY701" fmla="*/ 1401457 h 6973032"/>
              <a:gd name="connsiteX702" fmla="*/ 2367513 w 5413679"/>
              <a:gd name="connsiteY702" fmla="*/ 1561643 h 6973032"/>
              <a:gd name="connsiteX703" fmla="*/ 2184462 w 5413679"/>
              <a:gd name="connsiteY703" fmla="*/ 1641737 h 6973032"/>
              <a:gd name="connsiteX704" fmla="*/ 1864121 w 5413679"/>
              <a:gd name="connsiteY704" fmla="*/ 1779040 h 6973032"/>
              <a:gd name="connsiteX705" fmla="*/ 1726833 w 5413679"/>
              <a:gd name="connsiteY705" fmla="*/ 1847691 h 6973032"/>
              <a:gd name="connsiteX706" fmla="*/ 1578103 w 5413679"/>
              <a:gd name="connsiteY706" fmla="*/ 1950669 h 6973032"/>
              <a:gd name="connsiteX707" fmla="*/ 1921325 w 5413679"/>
              <a:gd name="connsiteY707" fmla="*/ 2145181 h 6973032"/>
              <a:gd name="connsiteX708" fmla="*/ 2287428 w 5413679"/>
              <a:gd name="connsiteY708" fmla="*/ 2293926 h 6973032"/>
              <a:gd name="connsiteX709" fmla="*/ 2035732 w 5413679"/>
              <a:gd name="connsiteY709" fmla="*/ 2465555 h 6973032"/>
              <a:gd name="connsiteX710" fmla="*/ 1852681 w 5413679"/>
              <a:gd name="connsiteY710" fmla="*/ 2557090 h 6973032"/>
              <a:gd name="connsiteX711" fmla="*/ 1669629 w 5413679"/>
              <a:gd name="connsiteY711" fmla="*/ 2682951 h 6973032"/>
              <a:gd name="connsiteX712" fmla="*/ 1212000 w 5413679"/>
              <a:gd name="connsiteY712" fmla="*/ 2957558 h 6973032"/>
              <a:gd name="connsiteX713" fmla="*/ 2527683 w 5413679"/>
              <a:gd name="connsiteY713" fmla="*/ 3438118 h 6973032"/>
              <a:gd name="connsiteX714" fmla="*/ 2092936 w 5413679"/>
              <a:gd name="connsiteY714" fmla="*/ 3655515 h 6973032"/>
              <a:gd name="connsiteX715" fmla="*/ 1761155 w 5413679"/>
              <a:gd name="connsiteY715" fmla="*/ 3747050 h 6973032"/>
              <a:gd name="connsiteX716" fmla="*/ 1406492 w 5413679"/>
              <a:gd name="connsiteY716" fmla="*/ 3827143 h 6973032"/>
              <a:gd name="connsiteX717" fmla="*/ 1040389 w 5413679"/>
              <a:gd name="connsiteY717" fmla="*/ 3953004 h 6973032"/>
              <a:gd name="connsiteX718" fmla="*/ 1063270 w 5413679"/>
              <a:gd name="connsiteY718" fmla="*/ 3998772 h 6973032"/>
              <a:gd name="connsiteX719" fmla="*/ 2596328 w 5413679"/>
              <a:gd name="connsiteY719" fmla="*/ 4502217 h 6973032"/>
              <a:gd name="connsiteX720" fmla="*/ 2378954 w 5413679"/>
              <a:gd name="connsiteY720" fmla="*/ 4559426 h 6973032"/>
              <a:gd name="connsiteX721" fmla="*/ 2253106 w 5413679"/>
              <a:gd name="connsiteY721" fmla="*/ 4570868 h 6973032"/>
              <a:gd name="connsiteX722" fmla="*/ 2058614 w 5413679"/>
              <a:gd name="connsiteY722" fmla="*/ 4593752 h 6973032"/>
              <a:gd name="connsiteX723" fmla="*/ 1829799 w 5413679"/>
              <a:gd name="connsiteY723" fmla="*/ 4616636 h 6973032"/>
              <a:gd name="connsiteX724" fmla="*/ 1703951 w 5413679"/>
              <a:gd name="connsiteY724" fmla="*/ 4650961 h 6973032"/>
              <a:gd name="connsiteX725" fmla="*/ 2150139 w 5413679"/>
              <a:gd name="connsiteY725" fmla="*/ 4662403 h 6973032"/>
              <a:gd name="connsiteX726" fmla="*/ 2401835 w 5413679"/>
              <a:gd name="connsiteY726" fmla="*/ 4708171 h 6973032"/>
              <a:gd name="connsiteX727" fmla="*/ 2676413 w 5413679"/>
              <a:gd name="connsiteY727" fmla="*/ 4811148 h 6973032"/>
              <a:gd name="connsiteX728" fmla="*/ 2356072 w 5413679"/>
              <a:gd name="connsiteY728" fmla="*/ 4822590 h 6973032"/>
              <a:gd name="connsiteX729" fmla="*/ 1841240 w 5413679"/>
              <a:gd name="connsiteY729" fmla="*/ 4914126 h 6973032"/>
              <a:gd name="connsiteX730" fmla="*/ 1326407 w 5413679"/>
              <a:gd name="connsiteY730" fmla="*/ 4994219 h 6973032"/>
              <a:gd name="connsiteX731" fmla="*/ 1566662 w 5413679"/>
              <a:gd name="connsiteY731" fmla="*/ 5085754 h 6973032"/>
              <a:gd name="connsiteX732" fmla="*/ 1932766 w 5413679"/>
              <a:gd name="connsiteY732" fmla="*/ 5211615 h 6973032"/>
              <a:gd name="connsiteX733" fmla="*/ 2287428 w 5413679"/>
              <a:gd name="connsiteY733" fmla="*/ 5383244 h 6973032"/>
              <a:gd name="connsiteX734" fmla="*/ 2161580 w 5413679"/>
              <a:gd name="connsiteY734" fmla="*/ 5451896 h 6973032"/>
              <a:gd name="connsiteX735" fmla="*/ 2024291 w 5413679"/>
              <a:gd name="connsiteY735" fmla="*/ 5497663 h 6973032"/>
              <a:gd name="connsiteX736" fmla="*/ 2081495 w 5413679"/>
              <a:gd name="connsiteY736" fmla="*/ 5509105 h 6973032"/>
              <a:gd name="connsiteX737" fmla="*/ 2173021 w 5413679"/>
              <a:gd name="connsiteY737" fmla="*/ 5520547 h 6973032"/>
              <a:gd name="connsiteX738" fmla="*/ 2150139 w 5413679"/>
              <a:gd name="connsiteY738" fmla="*/ 5554873 h 6973032"/>
              <a:gd name="connsiteX739" fmla="*/ 3339975 w 5413679"/>
              <a:gd name="connsiteY739" fmla="*/ 5669292 h 6973032"/>
              <a:gd name="connsiteX740" fmla="*/ 4129385 w 5413679"/>
              <a:gd name="connsiteY740" fmla="*/ 5783711 h 6973032"/>
              <a:gd name="connsiteX741" fmla="*/ 3934893 w 5413679"/>
              <a:gd name="connsiteY741" fmla="*/ 5795153 h 6973032"/>
              <a:gd name="connsiteX742" fmla="*/ 3694637 w 5413679"/>
              <a:gd name="connsiteY742" fmla="*/ 5818037 h 6973032"/>
              <a:gd name="connsiteX743" fmla="*/ 3122601 w 5413679"/>
              <a:gd name="connsiteY743" fmla="*/ 5737944 h 6973032"/>
              <a:gd name="connsiteX744" fmla="*/ 2699294 w 5413679"/>
              <a:gd name="connsiteY744" fmla="*/ 5749386 h 6973032"/>
              <a:gd name="connsiteX745" fmla="*/ 3019635 w 5413679"/>
              <a:gd name="connsiteY745" fmla="*/ 5795153 h 6973032"/>
              <a:gd name="connsiteX746" fmla="*/ 3580230 w 5413679"/>
              <a:gd name="connsiteY746" fmla="*/ 5863805 h 6973032"/>
              <a:gd name="connsiteX747" fmla="*/ 4506929 w 5413679"/>
              <a:gd name="connsiteY747" fmla="*/ 6092643 h 6973032"/>
              <a:gd name="connsiteX748" fmla="*/ 4426844 w 5413679"/>
              <a:gd name="connsiteY748" fmla="*/ 6058317 h 6973032"/>
              <a:gd name="connsiteX749" fmla="*/ 4243792 w 5413679"/>
              <a:gd name="connsiteY749" fmla="*/ 6012550 h 6973032"/>
              <a:gd name="connsiteX750" fmla="*/ 2985312 w 5413679"/>
              <a:gd name="connsiteY750" fmla="*/ 6058317 h 6973032"/>
              <a:gd name="connsiteX751" fmla="*/ 2481920 w 5413679"/>
              <a:gd name="connsiteY751" fmla="*/ 6161295 h 6973032"/>
              <a:gd name="connsiteX752" fmla="*/ 2241665 w 5413679"/>
              <a:gd name="connsiteY752" fmla="*/ 6184179 h 6973032"/>
              <a:gd name="connsiteX753" fmla="*/ 1955647 w 5413679"/>
              <a:gd name="connsiteY753" fmla="*/ 6275714 h 6973032"/>
              <a:gd name="connsiteX754" fmla="*/ 1692510 w 5413679"/>
              <a:gd name="connsiteY754" fmla="*/ 6447343 h 6973032"/>
              <a:gd name="connsiteX755" fmla="*/ 1658188 w 5413679"/>
              <a:gd name="connsiteY755" fmla="*/ 6470227 h 6973032"/>
              <a:gd name="connsiteX756" fmla="*/ 1967088 w 5413679"/>
              <a:gd name="connsiteY756" fmla="*/ 6515994 h 6973032"/>
              <a:gd name="connsiteX757" fmla="*/ 2321750 w 5413679"/>
              <a:gd name="connsiteY757" fmla="*/ 6561762 h 6973032"/>
              <a:gd name="connsiteX758" fmla="*/ 2779379 w 5413679"/>
              <a:gd name="connsiteY758" fmla="*/ 6676181 h 6973032"/>
              <a:gd name="connsiteX759" fmla="*/ 2207343 w 5413679"/>
              <a:gd name="connsiteY759" fmla="*/ 6767716 h 6973032"/>
              <a:gd name="connsiteX760" fmla="*/ 1841240 w 5413679"/>
              <a:gd name="connsiteY760" fmla="*/ 6790600 h 6973032"/>
              <a:gd name="connsiteX761" fmla="*/ 1452255 w 5413679"/>
              <a:gd name="connsiteY761" fmla="*/ 6802042 h 6973032"/>
              <a:gd name="connsiteX762" fmla="*/ 1177678 w 5413679"/>
              <a:gd name="connsiteY762" fmla="*/ 6813484 h 6973032"/>
              <a:gd name="connsiteX763" fmla="*/ 1555222 w 5413679"/>
              <a:gd name="connsiteY763" fmla="*/ 6744833 h 6973032"/>
              <a:gd name="connsiteX764" fmla="*/ 2150139 w 5413679"/>
              <a:gd name="connsiteY764" fmla="*/ 6721949 h 6973032"/>
              <a:gd name="connsiteX765" fmla="*/ 3282771 w 5413679"/>
              <a:gd name="connsiteY765" fmla="*/ 6813484 h 6973032"/>
              <a:gd name="connsiteX766" fmla="*/ 4621336 w 5413679"/>
              <a:gd name="connsiteY766" fmla="*/ 6939345 h 6973032"/>
              <a:gd name="connsiteX767" fmla="*/ 5239135 w 5413679"/>
              <a:gd name="connsiteY767" fmla="*/ 6916461 h 6973032"/>
              <a:gd name="connsiteX768" fmla="*/ 5296339 w 5413679"/>
              <a:gd name="connsiteY768" fmla="*/ 6870694 h 6973032"/>
              <a:gd name="connsiteX769" fmla="*/ 4770066 w 5413679"/>
              <a:gd name="connsiteY769" fmla="*/ 6916461 h 6973032"/>
              <a:gd name="connsiteX770" fmla="*/ 3168364 w 5413679"/>
              <a:gd name="connsiteY770" fmla="*/ 6882136 h 6973032"/>
              <a:gd name="connsiteX771" fmla="*/ 2905227 w 5413679"/>
              <a:gd name="connsiteY771" fmla="*/ 6859252 h 6973032"/>
              <a:gd name="connsiteX772" fmla="*/ 2424717 w 5413679"/>
              <a:gd name="connsiteY772" fmla="*/ 6767716 h 6973032"/>
              <a:gd name="connsiteX773" fmla="*/ 1532340 w 5413679"/>
              <a:gd name="connsiteY773" fmla="*/ 6584646 h 6973032"/>
              <a:gd name="connsiteX774" fmla="*/ 2333191 w 5413679"/>
              <a:gd name="connsiteY774" fmla="*/ 6493110 h 6973032"/>
              <a:gd name="connsiteX775" fmla="*/ 1509459 w 5413679"/>
              <a:gd name="connsiteY775" fmla="*/ 6161295 h 6973032"/>
              <a:gd name="connsiteX776" fmla="*/ 1360729 w 5413679"/>
              <a:gd name="connsiteY776" fmla="*/ 6069759 h 6973032"/>
              <a:gd name="connsiteX777" fmla="*/ 1486577 w 5413679"/>
              <a:gd name="connsiteY777" fmla="*/ 5955340 h 6973032"/>
              <a:gd name="connsiteX778" fmla="*/ 1715392 w 5413679"/>
              <a:gd name="connsiteY778" fmla="*/ 5863805 h 6973032"/>
              <a:gd name="connsiteX779" fmla="*/ 2298869 w 5413679"/>
              <a:gd name="connsiteY779" fmla="*/ 5692176 h 6973032"/>
              <a:gd name="connsiteX780" fmla="*/ 2378954 w 5413679"/>
              <a:gd name="connsiteY780" fmla="*/ 5646408 h 6973032"/>
              <a:gd name="connsiteX781" fmla="*/ 2401835 w 5413679"/>
              <a:gd name="connsiteY781" fmla="*/ 5612083 h 6973032"/>
              <a:gd name="connsiteX782" fmla="*/ 2253106 w 5413679"/>
              <a:gd name="connsiteY782" fmla="*/ 5463338 h 6973032"/>
              <a:gd name="connsiteX783" fmla="*/ 2001410 w 5413679"/>
              <a:gd name="connsiteY783" fmla="*/ 5406128 h 6973032"/>
              <a:gd name="connsiteX784" fmla="*/ 1784036 w 5413679"/>
              <a:gd name="connsiteY784" fmla="*/ 5303151 h 6973032"/>
              <a:gd name="connsiteX785" fmla="*/ 1715392 w 5413679"/>
              <a:gd name="connsiteY785" fmla="*/ 5280267 h 6973032"/>
              <a:gd name="connsiteX786" fmla="*/ 1749714 w 5413679"/>
              <a:gd name="connsiteY786" fmla="*/ 5268825 h 6973032"/>
              <a:gd name="connsiteX787" fmla="*/ 1864121 w 5413679"/>
              <a:gd name="connsiteY787" fmla="*/ 5200174 h 6973032"/>
              <a:gd name="connsiteX788" fmla="*/ 2653531 w 5413679"/>
              <a:gd name="connsiteY788" fmla="*/ 5074312 h 6973032"/>
              <a:gd name="connsiteX789" fmla="*/ 2481920 w 5413679"/>
              <a:gd name="connsiteY789" fmla="*/ 4868358 h 6973032"/>
              <a:gd name="connsiteX790" fmla="*/ 1475137 w 5413679"/>
              <a:gd name="connsiteY790" fmla="*/ 4513658 h 6973032"/>
              <a:gd name="connsiteX791" fmla="*/ 1498018 w 5413679"/>
              <a:gd name="connsiteY791" fmla="*/ 4456449 h 6973032"/>
              <a:gd name="connsiteX792" fmla="*/ 1829799 w 5413679"/>
              <a:gd name="connsiteY792" fmla="*/ 4353472 h 6973032"/>
              <a:gd name="connsiteX793" fmla="*/ 2459039 w 5413679"/>
              <a:gd name="connsiteY793" fmla="*/ 4296262 h 6973032"/>
              <a:gd name="connsiteX794" fmla="*/ 2539124 w 5413679"/>
              <a:gd name="connsiteY794" fmla="*/ 4307704 h 6973032"/>
              <a:gd name="connsiteX795" fmla="*/ 2436158 w 5413679"/>
              <a:gd name="connsiteY795" fmla="*/ 4239052 h 6973032"/>
              <a:gd name="connsiteX796" fmla="*/ 2218784 w 5413679"/>
              <a:gd name="connsiteY796" fmla="*/ 4158959 h 6973032"/>
              <a:gd name="connsiteX797" fmla="*/ 1978529 w 5413679"/>
              <a:gd name="connsiteY797" fmla="*/ 4090307 h 6973032"/>
              <a:gd name="connsiteX798" fmla="*/ 1795477 w 5413679"/>
              <a:gd name="connsiteY798" fmla="*/ 3987330 h 6973032"/>
              <a:gd name="connsiteX799" fmla="*/ 1841240 w 5413679"/>
              <a:gd name="connsiteY799" fmla="*/ 3953004 h 6973032"/>
              <a:gd name="connsiteX800" fmla="*/ 1921325 w 5413679"/>
              <a:gd name="connsiteY800" fmla="*/ 3872911 h 6973032"/>
              <a:gd name="connsiteX801" fmla="*/ 2092936 w 5413679"/>
              <a:gd name="connsiteY801" fmla="*/ 3758492 h 6973032"/>
              <a:gd name="connsiteX802" fmla="*/ 2516243 w 5413679"/>
              <a:gd name="connsiteY802" fmla="*/ 3563979 h 6973032"/>
              <a:gd name="connsiteX803" fmla="*/ 2619209 w 5413679"/>
              <a:gd name="connsiteY803" fmla="*/ 3518212 h 6973032"/>
              <a:gd name="connsiteX804" fmla="*/ 2550565 w 5413679"/>
              <a:gd name="connsiteY804" fmla="*/ 3426676 h 6973032"/>
              <a:gd name="connsiteX805" fmla="*/ 2436158 w 5413679"/>
              <a:gd name="connsiteY805" fmla="*/ 3369467 h 6973032"/>
              <a:gd name="connsiteX806" fmla="*/ 2092936 w 5413679"/>
              <a:gd name="connsiteY806" fmla="*/ 3243605 h 6973032"/>
              <a:gd name="connsiteX807" fmla="*/ 1555222 w 5413679"/>
              <a:gd name="connsiteY807" fmla="*/ 3094861 h 6973032"/>
              <a:gd name="connsiteX808" fmla="*/ 1486577 w 5413679"/>
              <a:gd name="connsiteY808" fmla="*/ 3071977 h 6973032"/>
              <a:gd name="connsiteX809" fmla="*/ 2115817 w 5413679"/>
              <a:gd name="connsiteY809" fmla="*/ 2946116 h 6973032"/>
              <a:gd name="connsiteX810" fmla="*/ 2619209 w 5413679"/>
              <a:gd name="connsiteY810" fmla="*/ 2923232 h 6973032"/>
              <a:gd name="connsiteX811" fmla="*/ 2104377 w 5413679"/>
              <a:gd name="connsiteY811" fmla="*/ 2728719 h 6973032"/>
              <a:gd name="connsiteX812" fmla="*/ 1864121 w 5413679"/>
              <a:gd name="connsiteY812" fmla="*/ 2660068 h 6973032"/>
              <a:gd name="connsiteX813" fmla="*/ 1589544 w 5413679"/>
              <a:gd name="connsiteY813" fmla="*/ 2534207 h 6973032"/>
              <a:gd name="connsiteX814" fmla="*/ 1692510 w 5413679"/>
              <a:gd name="connsiteY814" fmla="*/ 2454113 h 6973032"/>
              <a:gd name="connsiteX815" fmla="*/ 1944206 w 5413679"/>
              <a:gd name="connsiteY815" fmla="*/ 2293926 h 6973032"/>
              <a:gd name="connsiteX816" fmla="*/ 2241665 w 5413679"/>
              <a:gd name="connsiteY816" fmla="*/ 2202391 h 6973032"/>
              <a:gd name="connsiteX817" fmla="*/ 2058614 w 5413679"/>
              <a:gd name="connsiteY817" fmla="*/ 2122297 h 6973032"/>
              <a:gd name="connsiteX818" fmla="*/ 1784036 w 5413679"/>
              <a:gd name="connsiteY818" fmla="*/ 2030762 h 6973032"/>
              <a:gd name="connsiteX819" fmla="*/ 1452255 w 5413679"/>
              <a:gd name="connsiteY819" fmla="*/ 1882017 h 6973032"/>
              <a:gd name="connsiteX820" fmla="*/ 1600985 w 5413679"/>
              <a:gd name="connsiteY820" fmla="*/ 1801924 h 6973032"/>
              <a:gd name="connsiteX821" fmla="*/ 2207343 w 5413679"/>
              <a:gd name="connsiteY821" fmla="*/ 1698946 h 6973032"/>
              <a:gd name="connsiteX822" fmla="*/ 2825142 w 5413679"/>
              <a:gd name="connsiteY822" fmla="*/ 1710388 h 6973032"/>
              <a:gd name="connsiteX823" fmla="*/ 2390395 w 5413679"/>
              <a:gd name="connsiteY823" fmla="*/ 1630295 h 6973032"/>
              <a:gd name="connsiteX824" fmla="*/ 2218784 w 5413679"/>
              <a:gd name="connsiteY824" fmla="*/ 1584527 h 6973032"/>
              <a:gd name="connsiteX825" fmla="*/ 2070054 w 5413679"/>
              <a:gd name="connsiteY825" fmla="*/ 1550202 h 6973032"/>
              <a:gd name="connsiteX826" fmla="*/ 1989969 w 5413679"/>
              <a:gd name="connsiteY826" fmla="*/ 1504434 h 6973032"/>
              <a:gd name="connsiteX827" fmla="*/ 2035732 w 5413679"/>
              <a:gd name="connsiteY827" fmla="*/ 1470108 h 6973032"/>
              <a:gd name="connsiteX828" fmla="*/ 2642091 w 5413679"/>
              <a:gd name="connsiteY828" fmla="*/ 1481550 h 6973032"/>
              <a:gd name="connsiteX829" fmla="*/ 3923452 w 5413679"/>
              <a:gd name="connsiteY829" fmla="*/ 1733272 h 6973032"/>
              <a:gd name="connsiteX830" fmla="*/ 4495488 w 5413679"/>
              <a:gd name="connsiteY830" fmla="*/ 1870575 h 6973032"/>
              <a:gd name="connsiteX831" fmla="*/ 3362856 w 5413679"/>
              <a:gd name="connsiteY831" fmla="*/ 1916343 h 6973032"/>
              <a:gd name="connsiteX832" fmla="*/ 2527683 w 5413679"/>
              <a:gd name="connsiteY832" fmla="*/ 2053646 h 6973032"/>
              <a:gd name="connsiteX833" fmla="*/ 2996753 w 5413679"/>
              <a:gd name="connsiteY833" fmla="*/ 2213833 h 6973032"/>
              <a:gd name="connsiteX834" fmla="*/ 3294212 w 5413679"/>
              <a:gd name="connsiteY834" fmla="*/ 2362578 h 6973032"/>
              <a:gd name="connsiteX835" fmla="*/ 2550565 w 5413679"/>
              <a:gd name="connsiteY835" fmla="*/ 2522765 h 6973032"/>
              <a:gd name="connsiteX836" fmla="*/ 2012851 w 5413679"/>
              <a:gd name="connsiteY836" fmla="*/ 2705835 h 6973032"/>
              <a:gd name="connsiteX837" fmla="*/ 2710735 w 5413679"/>
              <a:gd name="connsiteY837" fmla="*/ 2763045 h 6973032"/>
              <a:gd name="connsiteX838" fmla="*/ 3717519 w 5413679"/>
              <a:gd name="connsiteY838" fmla="*/ 3026209 h 6973032"/>
              <a:gd name="connsiteX839" fmla="*/ 3362856 w 5413679"/>
              <a:gd name="connsiteY839" fmla="*/ 3049093 h 6973032"/>
              <a:gd name="connsiteX840" fmla="*/ 2733616 w 5413679"/>
              <a:gd name="connsiteY840" fmla="*/ 3049093 h 6973032"/>
              <a:gd name="connsiteX841" fmla="*/ 2607768 w 5413679"/>
              <a:gd name="connsiteY841" fmla="*/ 3094861 h 6973032"/>
              <a:gd name="connsiteX842" fmla="*/ 2321750 w 5413679"/>
              <a:gd name="connsiteY842" fmla="*/ 3323699 h 6973032"/>
              <a:gd name="connsiteX843" fmla="*/ 1795477 w 5413679"/>
              <a:gd name="connsiteY843" fmla="*/ 3552537 h 6973032"/>
              <a:gd name="connsiteX844" fmla="*/ 1532340 w 5413679"/>
              <a:gd name="connsiteY844" fmla="*/ 3701282 h 6973032"/>
              <a:gd name="connsiteX845" fmla="*/ 2047173 w 5413679"/>
              <a:gd name="connsiteY845" fmla="*/ 3827143 h 6973032"/>
              <a:gd name="connsiteX846" fmla="*/ 3156923 w 5413679"/>
              <a:gd name="connsiteY846" fmla="*/ 4158959 h 6973032"/>
              <a:gd name="connsiteX847" fmla="*/ 2756498 w 5413679"/>
              <a:gd name="connsiteY847" fmla="*/ 4170401 h 6973032"/>
              <a:gd name="connsiteX848" fmla="*/ 2092936 w 5413679"/>
              <a:gd name="connsiteY848" fmla="*/ 4181843 h 6973032"/>
              <a:gd name="connsiteX849" fmla="*/ 2356072 w 5413679"/>
              <a:gd name="connsiteY849" fmla="*/ 4250494 h 6973032"/>
              <a:gd name="connsiteX850" fmla="*/ 2950990 w 5413679"/>
              <a:gd name="connsiteY850" fmla="*/ 4593752 h 6973032"/>
              <a:gd name="connsiteX851" fmla="*/ 2630650 w 5413679"/>
              <a:gd name="connsiteY851" fmla="*/ 4753939 h 6973032"/>
              <a:gd name="connsiteX852" fmla="*/ 2230224 w 5413679"/>
              <a:gd name="connsiteY852" fmla="*/ 4879800 h 6973032"/>
              <a:gd name="connsiteX853" fmla="*/ 2642091 w 5413679"/>
              <a:gd name="connsiteY853" fmla="*/ 5200174 h 6973032"/>
              <a:gd name="connsiteX854" fmla="*/ 2859464 w 5413679"/>
              <a:gd name="connsiteY854" fmla="*/ 5348919 h 6973032"/>
              <a:gd name="connsiteX855" fmla="*/ 2836583 w 5413679"/>
              <a:gd name="connsiteY855" fmla="*/ 5406128 h 6973032"/>
              <a:gd name="connsiteX856" fmla="*/ 2184462 w 5413679"/>
              <a:gd name="connsiteY856" fmla="*/ 5554873 h 6973032"/>
              <a:gd name="connsiteX857" fmla="*/ 1932766 w 5413679"/>
              <a:gd name="connsiteY857" fmla="*/ 5646408 h 6973032"/>
              <a:gd name="connsiteX858" fmla="*/ 2024291 w 5413679"/>
              <a:gd name="connsiteY858" fmla="*/ 5669292 h 6973032"/>
              <a:gd name="connsiteX859" fmla="*/ 2310310 w 5413679"/>
              <a:gd name="connsiteY859" fmla="*/ 5715060 h 6973032"/>
              <a:gd name="connsiteX860" fmla="*/ 2813702 w 5413679"/>
              <a:gd name="connsiteY860" fmla="*/ 5875247 h 6973032"/>
              <a:gd name="connsiteX861" fmla="*/ 2756498 w 5413679"/>
              <a:gd name="connsiteY861" fmla="*/ 5898131 h 6973032"/>
              <a:gd name="connsiteX862" fmla="*/ 2562006 w 5413679"/>
              <a:gd name="connsiteY862" fmla="*/ 5909573 h 6973032"/>
              <a:gd name="connsiteX863" fmla="*/ 2962431 w 5413679"/>
              <a:gd name="connsiteY863" fmla="*/ 6035434 h 6973032"/>
              <a:gd name="connsiteX864" fmla="*/ 3042516 w 5413679"/>
              <a:gd name="connsiteY864" fmla="*/ 6081201 h 6973032"/>
              <a:gd name="connsiteX865" fmla="*/ 2481920 w 5413679"/>
              <a:gd name="connsiteY865" fmla="*/ 6149853 h 6973032"/>
              <a:gd name="connsiteX866" fmla="*/ 2333191 w 5413679"/>
              <a:gd name="connsiteY866" fmla="*/ 6172737 h 6973032"/>
              <a:gd name="connsiteX867" fmla="*/ 2516243 w 5413679"/>
              <a:gd name="connsiteY867" fmla="*/ 6264272 h 6973032"/>
              <a:gd name="connsiteX868" fmla="*/ 2550565 w 5413679"/>
              <a:gd name="connsiteY868" fmla="*/ 6298598 h 6973032"/>
              <a:gd name="connsiteX869" fmla="*/ 1612425 w 5413679"/>
              <a:gd name="connsiteY869" fmla="*/ 6470227 h 6973032"/>
              <a:gd name="connsiteX870" fmla="*/ 2356072 w 5413679"/>
              <a:gd name="connsiteY870" fmla="*/ 6550320 h 6973032"/>
              <a:gd name="connsiteX871" fmla="*/ 2516243 w 5413679"/>
              <a:gd name="connsiteY871" fmla="*/ 6573204 h 6973032"/>
              <a:gd name="connsiteX872" fmla="*/ 1909884 w 5413679"/>
              <a:gd name="connsiteY872" fmla="*/ 6584646 h 6973032"/>
              <a:gd name="connsiteX873" fmla="*/ 2012851 w 5413679"/>
              <a:gd name="connsiteY873" fmla="*/ 6596088 h 6973032"/>
              <a:gd name="connsiteX874" fmla="*/ 2378954 w 5413679"/>
              <a:gd name="connsiteY874" fmla="*/ 6710507 h 6973032"/>
              <a:gd name="connsiteX875" fmla="*/ 1292085 w 5413679"/>
              <a:gd name="connsiteY875" fmla="*/ 6710507 h 6973032"/>
              <a:gd name="connsiteX876" fmla="*/ 1406492 w 5413679"/>
              <a:gd name="connsiteY876" fmla="*/ 6687623 h 6973032"/>
              <a:gd name="connsiteX877" fmla="*/ 1623866 w 5413679"/>
              <a:gd name="connsiteY877" fmla="*/ 6584646 h 6973032"/>
              <a:gd name="connsiteX878" fmla="*/ 1784036 w 5413679"/>
              <a:gd name="connsiteY878" fmla="*/ 6413017 h 6973032"/>
              <a:gd name="connsiteX879" fmla="*/ 1967088 w 5413679"/>
              <a:gd name="connsiteY879" fmla="*/ 6355807 h 6973032"/>
              <a:gd name="connsiteX880" fmla="*/ 2584887 w 5413679"/>
              <a:gd name="connsiteY880" fmla="*/ 6264272 h 6973032"/>
              <a:gd name="connsiteX881" fmla="*/ 2722176 w 5413679"/>
              <a:gd name="connsiteY881" fmla="*/ 6241388 h 6973032"/>
              <a:gd name="connsiteX882" fmla="*/ 2092936 w 5413679"/>
              <a:gd name="connsiteY882" fmla="*/ 6149853 h 6973032"/>
              <a:gd name="connsiteX883" fmla="*/ 1829799 w 5413679"/>
              <a:gd name="connsiteY883" fmla="*/ 6069759 h 6973032"/>
              <a:gd name="connsiteX884" fmla="*/ 1692510 w 5413679"/>
              <a:gd name="connsiteY884" fmla="*/ 6035434 h 6973032"/>
              <a:gd name="connsiteX885" fmla="*/ 2459039 w 5413679"/>
              <a:gd name="connsiteY885" fmla="*/ 6046876 h 6973032"/>
              <a:gd name="connsiteX886" fmla="*/ 3763282 w 5413679"/>
              <a:gd name="connsiteY886" fmla="*/ 6184179 h 6973032"/>
              <a:gd name="connsiteX887" fmla="*/ 4426844 w 5413679"/>
              <a:gd name="connsiteY887" fmla="*/ 6092643 h 6973032"/>
              <a:gd name="connsiteX888" fmla="*/ 3820485 w 5413679"/>
              <a:gd name="connsiteY888" fmla="*/ 6023992 h 6973032"/>
              <a:gd name="connsiteX889" fmla="*/ 2996753 w 5413679"/>
              <a:gd name="connsiteY889" fmla="*/ 5898131 h 6973032"/>
              <a:gd name="connsiteX890" fmla="*/ 2001410 w 5413679"/>
              <a:gd name="connsiteY890" fmla="*/ 5783711 h 6973032"/>
              <a:gd name="connsiteX891" fmla="*/ 1887003 w 5413679"/>
              <a:gd name="connsiteY891" fmla="*/ 5737944 h 6973032"/>
              <a:gd name="connsiteX892" fmla="*/ 1864121 w 5413679"/>
              <a:gd name="connsiteY892" fmla="*/ 5692176 h 6973032"/>
              <a:gd name="connsiteX893" fmla="*/ 1921325 w 5413679"/>
              <a:gd name="connsiteY893" fmla="*/ 5348919 h 6973032"/>
              <a:gd name="connsiteX894" fmla="*/ 2264547 w 5413679"/>
              <a:gd name="connsiteY894" fmla="*/ 5131522 h 6973032"/>
              <a:gd name="connsiteX895" fmla="*/ 3740400 w 5413679"/>
              <a:gd name="connsiteY895" fmla="*/ 4845474 h 6973032"/>
              <a:gd name="connsiteX896" fmla="*/ 4209470 w 5413679"/>
              <a:gd name="connsiteY896" fmla="*/ 4731055 h 6973032"/>
              <a:gd name="connsiteX897" fmla="*/ 4392522 w 5413679"/>
              <a:gd name="connsiteY897" fmla="*/ 4628078 h 6973032"/>
              <a:gd name="connsiteX898" fmla="*/ 4461166 w 5413679"/>
              <a:gd name="connsiteY898" fmla="*/ 4605194 h 6973032"/>
              <a:gd name="connsiteX899" fmla="*/ 3717519 w 5413679"/>
              <a:gd name="connsiteY899" fmla="*/ 4547984 h 6973032"/>
              <a:gd name="connsiteX900" fmla="*/ 3259890 w 5413679"/>
              <a:gd name="connsiteY900" fmla="*/ 4525100 h 6973032"/>
              <a:gd name="connsiteX901" fmla="*/ 2733616 w 5413679"/>
              <a:gd name="connsiteY901" fmla="*/ 4490775 h 6973032"/>
              <a:gd name="connsiteX902" fmla="*/ 2562006 w 5413679"/>
              <a:gd name="connsiteY902" fmla="*/ 4513658 h 6973032"/>
              <a:gd name="connsiteX903" fmla="*/ 2516243 w 5413679"/>
              <a:gd name="connsiteY903" fmla="*/ 4525100 h 6973032"/>
              <a:gd name="connsiteX904" fmla="*/ 2813702 w 5413679"/>
              <a:gd name="connsiteY904" fmla="*/ 4273378 h 6973032"/>
              <a:gd name="connsiteX905" fmla="*/ 2378954 w 5413679"/>
              <a:gd name="connsiteY905" fmla="*/ 4113191 h 6973032"/>
              <a:gd name="connsiteX906" fmla="*/ 1681070 w 5413679"/>
              <a:gd name="connsiteY906" fmla="*/ 3987330 h 6973032"/>
              <a:gd name="connsiteX907" fmla="*/ 1360729 w 5413679"/>
              <a:gd name="connsiteY907" fmla="*/ 3918679 h 6973032"/>
              <a:gd name="connsiteX908" fmla="*/ 1440814 w 5413679"/>
              <a:gd name="connsiteY908" fmla="*/ 3838585 h 6973032"/>
              <a:gd name="connsiteX909" fmla="*/ 1520900 w 5413679"/>
              <a:gd name="connsiteY909" fmla="*/ 3758492 h 6973032"/>
              <a:gd name="connsiteX910" fmla="*/ 1875562 w 5413679"/>
              <a:gd name="connsiteY910" fmla="*/ 3289373 h 6973032"/>
              <a:gd name="connsiteX911" fmla="*/ 1864121 w 5413679"/>
              <a:gd name="connsiteY911" fmla="*/ 3117744 h 6973032"/>
              <a:gd name="connsiteX912" fmla="*/ 1658188 w 5413679"/>
              <a:gd name="connsiteY912" fmla="*/ 2854580 h 6973032"/>
              <a:gd name="connsiteX913" fmla="*/ 1703951 w 5413679"/>
              <a:gd name="connsiteY913" fmla="*/ 2705835 h 6973032"/>
              <a:gd name="connsiteX914" fmla="*/ 1795477 w 5413679"/>
              <a:gd name="connsiteY914" fmla="*/ 2579974 h 6973032"/>
              <a:gd name="connsiteX915" fmla="*/ 2024291 w 5413679"/>
              <a:gd name="connsiteY915" fmla="*/ 2282484 h 6973032"/>
              <a:gd name="connsiteX916" fmla="*/ 2001410 w 5413679"/>
              <a:gd name="connsiteY916" fmla="*/ 2225275 h 6973032"/>
              <a:gd name="connsiteX917" fmla="*/ 1600985 w 5413679"/>
              <a:gd name="connsiteY917" fmla="*/ 2019320 h 6973032"/>
              <a:gd name="connsiteX918" fmla="*/ 1749714 w 5413679"/>
              <a:gd name="connsiteY918" fmla="*/ 1847691 h 6973032"/>
              <a:gd name="connsiteX919" fmla="*/ 2424717 w 5413679"/>
              <a:gd name="connsiteY919" fmla="*/ 1550202 h 6973032"/>
              <a:gd name="connsiteX920" fmla="*/ 2344632 w 5413679"/>
              <a:gd name="connsiteY920" fmla="*/ 1492992 h 6973032"/>
              <a:gd name="connsiteX921" fmla="*/ 2035732 w 5413679"/>
              <a:gd name="connsiteY921" fmla="*/ 1401457 h 6973032"/>
              <a:gd name="connsiteX922" fmla="*/ 1051830 w 5413679"/>
              <a:gd name="connsiteY922" fmla="*/ 1138292 h 6973032"/>
              <a:gd name="connsiteX923" fmla="*/ 1097593 w 5413679"/>
              <a:gd name="connsiteY923" fmla="*/ 1092525 h 6973032"/>
              <a:gd name="connsiteX924" fmla="*/ 2218784 w 5413679"/>
              <a:gd name="connsiteY924" fmla="*/ 1081083 h 6973032"/>
              <a:gd name="connsiteX925" fmla="*/ 1692510 w 5413679"/>
              <a:gd name="connsiteY925" fmla="*/ 829361 h 6973032"/>
              <a:gd name="connsiteX926" fmla="*/ 1600985 w 5413679"/>
              <a:gd name="connsiteY926" fmla="*/ 760709 h 6973032"/>
              <a:gd name="connsiteX927" fmla="*/ 1726833 w 5413679"/>
              <a:gd name="connsiteY927" fmla="*/ 749267 h 6973032"/>
              <a:gd name="connsiteX928" fmla="*/ 2550565 w 5413679"/>
              <a:gd name="connsiteY928" fmla="*/ 840803 h 6973032"/>
              <a:gd name="connsiteX929" fmla="*/ 2653531 w 5413679"/>
              <a:gd name="connsiteY929" fmla="*/ 898012 h 6973032"/>
              <a:gd name="connsiteX930" fmla="*/ 2481920 w 5413679"/>
              <a:gd name="connsiteY930" fmla="*/ 1229828 h 6973032"/>
              <a:gd name="connsiteX931" fmla="*/ 1887003 w 5413679"/>
              <a:gd name="connsiteY931" fmla="*/ 1779040 h 6973032"/>
              <a:gd name="connsiteX932" fmla="*/ 2459039 w 5413679"/>
              <a:gd name="connsiteY932" fmla="*/ 2122297 h 6973032"/>
              <a:gd name="connsiteX933" fmla="*/ 2390395 w 5413679"/>
              <a:gd name="connsiteY933" fmla="*/ 2236717 h 6973032"/>
              <a:gd name="connsiteX934" fmla="*/ 2150139 w 5413679"/>
              <a:gd name="connsiteY934" fmla="*/ 2431229 h 6973032"/>
              <a:gd name="connsiteX935" fmla="*/ 1829799 w 5413679"/>
              <a:gd name="connsiteY935" fmla="*/ 2648626 h 6973032"/>
              <a:gd name="connsiteX936" fmla="*/ 2035732 w 5413679"/>
              <a:gd name="connsiteY936" fmla="*/ 2705835 h 6973032"/>
              <a:gd name="connsiteX937" fmla="*/ 1349289 w 5413679"/>
              <a:gd name="connsiteY937" fmla="*/ 2763045 h 6973032"/>
              <a:gd name="connsiteX938" fmla="*/ 1578103 w 5413679"/>
              <a:gd name="connsiteY938" fmla="*/ 2820254 h 6973032"/>
              <a:gd name="connsiteX939" fmla="*/ 1715392 w 5413679"/>
              <a:gd name="connsiteY939" fmla="*/ 2877464 h 6973032"/>
              <a:gd name="connsiteX940" fmla="*/ 1703951 w 5413679"/>
              <a:gd name="connsiteY940" fmla="*/ 2911790 h 6973032"/>
              <a:gd name="connsiteX941" fmla="*/ 1337848 w 5413679"/>
              <a:gd name="connsiteY941" fmla="*/ 3049093 h 6973032"/>
              <a:gd name="connsiteX942" fmla="*/ 811575 w 5413679"/>
              <a:gd name="connsiteY942" fmla="*/ 3220722 h 6973032"/>
              <a:gd name="connsiteX943" fmla="*/ 2115817 w 5413679"/>
              <a:gd name="connsiteY943" fmla="*/ 3586863 h 6973032"/>
              <a:gd name="connsiteX944" fmla="*/ 1738273 w 5413679"/>
              <a:gd name="connsiteY944" fmla="*/ 3621189 h 6973032"/>
              <a:gd name="connsiteX945" fmla="*/ 1383611 w 5413679"/>
              <a:gd name="connsiteY945" fmla="*/ 3632631 h 6973032"/>
              <a:gd name="connsiteX946" fmla="*/ 2230224 w 5413679"/>
              <a:gd name="connsiteY946" fmla="*/ 3804259 h 6973032"/>
              <a:gd name="connsiteX947" fmla="*/ 2184462 w 5413679"/>
              <a:gd name="connsiteY947" fmla="*/ 3850027 h 6973032"/>
              <a:gd name="connsiteX948" fmla="*/ 1761155 w 5413679"/>
              <a:gd name="connsiteY948" fmla="*/ 3884353 h 6973032"/>
              <a:gd name="connsiteX949" fmla="*/ 1383611 w 5413679"/>
              <a:gd name="connsiteY949" fmla="*/ 3998772 h 6973032"/>
              <a:gd name="connsiteX950" fmla="*/ 1703951 w 5413679"/>
              <a:gd name="connsiteY950" fmla="*/ 4147517 h 6973032"/>
              <a:gd name="connsiteX951" fmla="*/ 1463696 w 5413679"/>
              <a:gd name="connsiteY951" fmla="*/ 4330588 h 6973032"/>
              <a:gd name="connsiteX952" fmla="*/ 1349289 w 5413679"/>
              <a:gd name="connsiteY952" fmla="*/ 4387797 h 6973032"/>
              <a:gd name="connsiteX953" fmla="*/ 2344632 w 5413679"/>
              <a:gd name="connsiteY953" fmla="*/ 4868358 h 6973032"/>
              <a:gd name="connsiteX954" fmla="*/ 2207343 w 5413679"/>
              <a:gd name="connsiteY954" fmla="*/ 4937009 h 6973032"/>
              <a:gd name="connsiteX955" fmla="*/ 2081495 w 5413679"/>
              <a:gd name="connsiteY955" fmla="*/ 4971335 h 6973032"/>
              <a:gd name="connsiteX956" fmla="*/ 1578103 w 5413679"/>
              <a:gd name="connsiteY956" fmla="*/ 5039987 h 6973032"/>
              <a:gd name="connsiteX957" fmla="*/ 1978529 w 5413679"/>
              <a:gd name="connsiteY957" fmla="*/ 5268825 h 6973032"/>
              <a:gd name="connsiteX958" fmla="*/ 2001410 w 5413679"/>
              <a:gd name="connsiteY958" fmla="*/ 5314593 h 6973032"/>
              <a:gd name="connsiteX959" fmla="*/ 1669629 w 5413679"/>
              <a:gd name="connsiteY959" fmla="*/ 5360360 h 6973032"/>
              <a:gd name="connsiteX960" fmla="*/ 1326407 w 5413679"/>
              <a:gd name="connsiteY960" fmla="*/ 5371802 h 6973032"/>
              <a:gd name="connsiteX961" fmla="*/ 1761155 w 5413679"/>
              <a:gd name="connsiteY961" fmla="*/ 5669292 h 6973032"/>
              <a:gd name="connsiteX962" fmla="*/ 1841240 w 5413679"/>
              <a:gd name="connsiteY962" fmla="*/ 5737944 h 6973032"/>
              <a:gd name="connsiteX963" fmla="*/ 1795477 w 5413679"/>
              <a:gd name="connsiteY963" fmla="*/ 5749386 h 6973032"/>
              <a:gd name="connsiteX964" fmla="*/ 1703951 w 5413679"/>
              <a:gd name="connsiteY964" fmla="*/ 5795153 h 6973032"/>
              <a:gd name="connsiteX965" fmla="*/ 1520900 w 5413679"/>
              <a:gd name="connsiteY965" fmla="*/ 5806595 h 6973032"/>
              <a:gd name="connsiteX966" fmla="*/ 1097593 w 5413679"/>
              <a:gd name="connsiteY966" fmla="*/ 5829479 h 6973032"/>
              <a:gd name="connsiteX967" fmla="*/ 1017508 w 5413679"/>
              <a:gd name="connsiteY967" fmla="*/ 5840921 h 6973032"/>
              <a:gd name="connsiteX968" fmla="*/ 1589544 w 5413679"/>
              <a:gd name="connsiteY968" fmla="*/ 6104085 h 6973032"/>
              <a:gd name="connsiteX969" fmla="*/ 1555222 w 5413679"/>
              <a:gd name="connsiteY969" fmla="*/ 6161295 h 6973032"/>
              <a:gd name="connsiteX970" fmla="*/ 1417933 w 5413679"/>
              <a:gd name="connsiteY970" fmla="*/ 6207062 h 6973032"/>
              <a:gd name="connsiteX971" fmla="*/ 1658188 w 5413679"/>
              <a:gd name="connsiteY971" fmla="*/ 6344365 h 6973032"/>
              <a:gd name="connsiteX972" fmla="*/ 1589544 w 5413679"/>
              <a:gd name="connsiteY972" fmla="*/ 6390133 h 6973032"/>
              <a:gd name="connsiteX973" fmla="*/ 1349289 w 5413679"/>
              <a:gd name="connsiteY973" fmla="*/ 6435901 h 6973032"/>
              <a:gd name="connsiteX974" fmla="*/ 1280644 w 5413679"/>
              <a:gd name="connsiteY974" fmla="*/ 6458785 h 6973032"/>
              <a:gd name="connsiteX975" fmla="*/ 1383611 w 5413679"/>
              <a:gd name="connsiteY975" fmla="*/ 6527436 h 6973032"/>
              <a:gd name="connsiteX976" fmla="*/ 1841240 w 5413679"/>
              <a:gd name="connsiteY976" fmla="*/ 6756275 h 6973032"/>
              <a:gd name="connsiteX977" fmla="*/ 1761155 w 5413679"/>
              <a:gd name="connsiteY977" fmla="*/ 6882136 h 6973032"/>
              <a:gd name="connsiteX978" fmla="*/ 1749714 w 5413679"/>
              <a:gd name="connsiteY978" fmla="*/ 6916461 h 6973032"/>
              <a:gd name="connsiteX979" fmla="*/ 1257763 w 5413679"/>
              <a:gd name="connsiteY979" fmla="*/ 6847810 h 6973032"/>
              <a:gd name="connsiteX980" fmla="*/ 1280644 w 5413679"/>
              <a:gd name="connsiteY980" fmla="*/ 6813484 h 6973032"/>
              <a:gd name="connsiteX981" fmla="*/ 1498018 w 5413679"/>
              <a:gd name="connsiteY981" fmla="*/ 6676181 h 6973032"/>
              <a:gd name="connsiteX982" fmla="*/ 1703951 w 5413679"/>
              <a:gd name="connsiteY982" fmla="*/ 6561762 h 6973032"/>
              <a:gd name="connsiteX983" fmla="*/ 1726833 w 5413679"/>
              <a:gd name="connsiteY983" fmla="*/ 6527436 h 6973032"/>
              <a:gd name="connsiteX984" fmla="*/ 1372170 w 5413679"/>
              <a:gd name="connsiteY984" fmla="*/ 6287156 h 6973032"/>
              <a:gd name="connsiteX985" fmla="*/ 1498018 w 5413679"/>
              <a:gd name="connsiteY985" fmla="*/ 6172737 h 6973032"/>
              <a:gd name="connsiteX986" fmla="*/ 2012851 w 5413679"/>
              <a:gd name="connsiteY986" fmla="*/ 6081201 h 6973032"/>
              <a:gd name="connsiteX987" fmla="*/ 1303526 w 5413679"/>
              <a:gd name="connsiteY987" fmla="*/ 5726502 h 6973032"/>
              <a:gd name="connsiteX988" fmla="*/ 1314966 w 5413679"/>
              <a:gd name="connsiteY988" fmla="*/ 5692176 h 6973032"/>
              <a:gd name="connsiteX989" fmla="*/ 1761155 w 5413679"/>
              <a:gd name="connsiteY989" fmla="*/ 5486222 h 6973032"/>
              <a:gd name="connsiteX990" fmla="*/ 1703951 w 5413679"/>
              <a:gd name="connsiteY990" fmla="*/ 5417570 h 6973032"/>
              <a:gd name="connsiteX991" fmla="*/ 1360729 w 5413679"/>
              <a:gd name="connsiteY991" fmla="*/ 5257383 h 6973032"/>
              <a:gd name="connsiteX992" fmla="*/ 1520900 w 5413679"/>
              <a:gd name="connsiteY992" fmla="*/ 5085754 h 6973032"/>
              <a:gd name="connsiteX993" fmla="*/ 1806918 w 5413679"/>
              <a:gd name="connsiteY993" fmla="*/ 4902684 h 6973032"/>
              <a:gd name="connsiteX994" fmla="*/ 1269204 w 5413679"/>
              <a:gd name="connsiteY994" fmla="*/ 4628078 h 6973032"/>
              <a:gd name="connsiteX995" fmla="*/ 1337848 w 5413679"/>
              <a:gd name="connsiteY995" fmla="*/ 4559426 h 6973032"/>
              <a:gd name="connsiteX996" fmla="*/ 1623866 w 5413679"/>
              <a:gd name="connsiteY996" fmla="*/ 4422123 h 6973032"/>
              <a:gd name="connsiteX997" fmla="*/ 1978529 w 5413679"/>
              <a:gd name="connsiteY997" fmla="*/ 4296262 h 6973032"/>
              <a:gd name="connsiteX998" fmla="*/ 1681070 w 5413679"/>
              <a:gd name="connsiteY998" fmla="*/ 4181843 h 6973032"/>
              <a:gd name="connsiteX999" fmla="*/ 1600985 w 5413679"/>
              <a:gd name="connsiteY999" fmla="*/ 4136075 h 6973032"/>
              <a:gd name="connsiteX1000" fmla="*/ 1681070 w 5413679"/>
              <a:gd name="connsiteY1000" fmla="*/ 4021656 h 6973032"/>
              <a:gd name="connsiteX1001" fmla="*/ 1806918 w 5413679"/>
              <a:gd name="connsiteY1001" fmla="*/ 3964446 h 6973032"/>
              <a:gd name="connsiteX1002" fmla="*/ 2195902 w 5413679"/>
              <a:gd name="connsiteY1002" fmla="*/ 3861469 h 6973032"/>
              <a:gd name="connsiteX1003" fmla="*/ 1452255 w 5413679"/>
              <a:gd name="connsiteY1003" fmla="*/ 3461002 h 6973032"/>
              <a:gd name="connsiteX1004" fmla="*/ 1498018 w 5413679"/>
              <a:gd name="connsiteY1004" fmla="*/ 3323699 h 6973032"/>
              <a:gd name="connsiteX1005" fmla="*/ 1864121 w 5413679"/>
              <a:gd name="connsiteY1005" fmla="*/ 3037651 h 6973032"/>
              <a:gd name="connsiteX1006" fmla="*/ 1818358 w 5413679"/>
              <a:gd name="connsiteY1006" fmla="*/ 2934674 h 6973032"/>
              <a:gd name="connsiteX1007" fmla="*/ 1692510 w 5413679"/>
              <a:gd name="connsiteY1007" fmla="*/ 2843138 h 6973032"/>
              <a:gd name="connsiteX1008" fmla="*/ 1726833 w 5413679"/>
              <a:gd name="connsiteY1008" fmla="*/ 2808813 h 6973032"/>
              <a:gd name="connsiteX1009" fmla="*/ 1944206 w 5413679"/>
              <a:gd name="connsiteY1009" fmla="*/ 2717277 h 6973032"/>
              <a:gd name="connsiteX1010" fmla="*/ 1978529 w 5413679"/>
              <a:gd name="connsiteY1010" fmla="*/ 2705835 h 6973032"/>
              <a:gd name="connsiteX1011" fmla="*/ 1303526 w 5413679"/>
              <a:gd name="connsiteY1011" fmla="*/ 2362578 h 6973032"/>
              <a:gd name="connsiteX1012" fmla="*/ 1395052 w 5413679"/>
              <a:gd name="connsiteY1012" fmla="*/ 2293926 h 6973032"/>
              <a:gd name="connsiteX1013" fmla="*/ 1658188 w 5413679"/>
              <a:gd name="connsiteY1013" fmla="*/ 2133739 h 6973032"/>
              <a:gd name="connsiteX1014" fmla="*/ 1612425 w 5413679"/>
              <a:gd name="connsiteY1014" fmla="*/ 2065088 h 6973032"/>
              <a:gd name="connsiteX1015" fmla="*/ 1360729 w 5413679"/>
              <a:gd name="connsiteY1015" fmla="*/ 1904901 h 6973032"/>
              <a:gd name="connsiteX1016" fmla="*/ 1887003 w 5413679"/>
              <a:gd name="connsiteY1016" fmla="*/ 1801924 h 6973032"/>
              <a:gd name="connsiteX1017" fmla="*/ 2058614 w 5413679"/>
              <a:gd name="connsiteY1017" fmla="*/ 1779040 h 6973032"/>
              <a:gd name="connsiteX1018" fmla="*/ 2070054 w 5413679"/>
              <a:gd name="connsiteY1018" fmla="*/ 1744714 h 6973032"/>
              <a:gd name="connsiteX1019" fmla="*/ 1703951 w 5413679"/>
              <a:gd name="connsiteY1019" fmla="*/ 1550202 h 6973032"/>
              <a:gd name="connsiteX1020" fmla="*/ 1555222 w 5413679"/>
              <a:gd name="connsiteY1020" fmla="*/ 1458666 h 6973032"/>
              <a:gd name="connsiteX1021" fmla="*/ 1578103 w 5413679"/>
              <a:gd name="connsiteY1021" fmla="*/ 1390015 h 6973032"/>
              <a:gd name="connsiteX1022" fmla="*/ 1726833 w 5413679"/>
              <a:gd name="connsiteY1022" fmla="*/ 1275595 h 6973032"/>
              <a:gd name="connsiteX1023" fmla="*/ 1784036 w 5413679"/>
              <a:gd name="connsiteY1023" fmla="*/ 1218386 h 6973032"/>
              <a:gd name="connsiteX1024" fmla="*/ 1749714 w 5413679"/>
              <a:gd name="connsiteY1024" fmla="*/ 1161176 h 6973032"/>
              <a:gd name="connsiteX1025" fmla="*/ 1177678 w 5413679"/>
              <a:gd name="connsiteY1025" fmla="*/ 714941 h 6973032"/>
              <a:gd name="connsiteX1026" fmla="*/ 1154796 w 5413679"/>
              <a:gd name="connsiteY1026" fmla="*/ 669174 h 6973032"/>
              <a:gd name="connsiteX1027" fmla="*/ 1246322 w 5413679"/>
              <a:gd name="connsiteY1027" fmla="*/ 600522 h 6973032"/>
              <a:gd name="connsiteX1028" fmla="*/ 1314966 w 5413679"/>
              <a:gd name="connsiteY1028" fmla="*/ 566197 h 6973032"/>
              <a:gd name="connsiteX1029" fmla="*/ 1349289 w 5413679"/>
              <a:gd name="connsiteY1029" fmla="*/ 497545 h 6973032"/>
              <a:gd name="connsiteX1030" fmla="*/ 2184462 w 5413679"/>
              <a:gd name="connsiteY1030" fmla="*/ 463219 h 6973032"/>
              <a:gd name="connsiteX1031" fmla="*/ 1841240 w 5413679"/>
              <a:gd name="connsiteY1031" fmla="*/ 714941 h 6973032"/>
              <a:gd name="connsiteX1032" fmla="*/ 1955647 w 5413679"/>
              <a:gd name="connsiteY1032" fmla="*/ 806477 h 6973032"/>
              <a:gd name="connsiteX1033" fmla="*/ 1841240 w 5413679"/>
              <a:gd name="connsiteY1033" fmla="*/ 932338 h 6973032"/>
              <a:gd name="connsiteX1034" fmla="*/ 2230224 w 5413679"/>
              <a:gd name="connsiteY1034" fmla="*/ 1161176 h 6973032"/>
              <a:gd name="connsiteX1035" fmla="*/ 2253106 w 5413679"/>
              <a:gd name="connsiteY1035" fmla="*/ 1184060 h 6973032"/>
              <a:gd name="connsiteX1036" fmla="*/ 2218784 w 5413679"/>
              <a:gd name="connsiteY1036" fmla="*/ 1206944 h 6973032"/>
              <a:gd name="connsiteX1037" fmla="*/ 2173021 w 5413679"/>
              <a:gd name="connsiteY1037" fmla="*/ 1241270 h 6973032"/>
              <a:gd name="connsiteX1038" fmla="*/ 2115817 w 5413679"/>
              <a:gd name="connsiteY1038" fmla="*/ 1275595 h 6973032"/>
              <a:gd name="connsiteX1039" fmla="*/ 2138699 w 5413679"/>
              <a:gd name="connsiteY1039" fmla="*/ 1378573 h 6973032"/>
              <a:gd name="connsiteX1040" fmla="*/ 2195902 w 5413679"/>
              <a:gd name="connsiteY1040" fmla="*/ 1412898 h 6973032"/>
              <a:gd name="connsiteX1041" fmla="*/ 2184462 w 5413679"/>
              <a:gd name="connsiteY1041" fmla="*/ 1470108 h 6973032"/>
              <a:gd name="connsiteX1042" fmla="*/ 1784036 w 5413679"/>
              <a:gd name="connsiteY1042" fmla="*/ 1676063 h 6973032"/>
              <a:gd name="connsiteX1043" fmla="*/ 1761155 w 5413679"/>
              <a:gd name="connsiteY1043" fmla="*/ 1710388 h 6973032"/>
              <a:gd name="connsiteX1044" fmla="*/ 1818358 w 5413679"/>
              <a:gd name="connsiteY1044" fmla="*/ 1893459 h 6973032"/>
              <a:gd name="connsiteX1045" fmla="*/ 2127258 w 5413679"/>
              <a:gd name="connsiteY1045" fmla="*/ 2133739 h 6973032"/>
              <a:gd name="connsiteX1046" fmla="*/ 2161580 w 5413679"/>
              <a:gd name="connsiteY1046" fmla="*/ 2168065 h 6973032"/>
              <a:gd name="connsiteX1047" fmla="*/ 2104377 w 5413679"/>
              <a:gd name="connsiteY1047" fmla="*/ 2225275 h 6973032"/>
              <a:gd name="connsiteX1048" fmla="*/ 1818358 w 5413679"/>
              <a:gd name="connsiteY1048" fmla="*/ 2305368 h 6973032"/>
              <a:gd name="connsiteX1049" fmla="*/ 1715392 w 5413679"/>
              <a:gd name="connsiteY1049" fmla="*/ 2351136 h 6973032"/>
              <a:gd name="connsiteX1050" fmla="*/ 1726833 w 5413679"/>
              <a:gd name="connsiteY1050" fmla="*/ 2396903 h 6973032"/>
              <a:gd name="connsiteX1051" fmla="*/ 1818358 w 5413679"/>
              <a:gd name="connsiteY1051" fmla="*/ 2488439 h 6973032"/>
              <a:gd name="connsiteX1052" fmla="*/ 1841240 w 5413679"/>
              <a:gd name="connsiteY1052" fmla="*/ 2522765 h 6973032"/>
              <a:gd name="connsiteX1053" fmla="*/ 1795477 w 5413679"/>
              <a:gd name="connsiteY1053" fmla="*/ 2625742 h 6973032"/>
              <a:gd name="connsiteX1054" fmla="*/ 1543781 w 5413679"/>
              <a:gd name="connsiteY1054" fmla="*/ 2808813 h 6973032"/>
              <a:gd name="connsiteX1055" fmla="*/ 1509459 w 5413679"/>
              <a:gd name="connsiteY1055" fmla="*/ 2843138 h 6973032"/>
              <a:gd name="connsiteX1056" fmla="*/ 1498018 w 5413679"/>
              <a:gd name="connsiteY1056" fmla="*/ 2923232 h 6973032"/>
              <a:gd name="connsiteX1057" fmla="*/ 1578103 w 5413679"/>
              <a:gd name="connsiteY1057" fmla="*/ 3140628 h 69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</a:cxnLst>
            <a:rect l="l" t="t" r="r" b="b"/>
            <a:pathLst>
              <a:path w="5413679" h="6973032">
                <a:moveTo>
                  <a:pt x="1028948" y="3140628"/>
                </a:moveTo>
                <a:cubicBezTo>
                  <a:pt x="1348465" y="3087369"/>
                  <a:pt x="1048799" y="3132834"/>
                  <a:pt x="1658188" y="3083419"/>
                </a:cubicBezTo>
                <a:cubicBezTo>
                  <a:pt x="2257088" y="3034855"/>
                  <a:pt x="2247685" y="3034609"/>
                  <a:pt x="2653531" y="2991883"/>
                </a:cubicBezTo>
                <a:cubicBezTo>
                  <a:pt x="2638277" y="2995697"/>
                  <a:pt x="2622685" y="2998352"/>
                  <a:pt x="2607768" y="3003325"/>
                </a:cubicBezTo>
                <a:cubicBezTo>
                  <a:pt x="2584887" y="3010953"/>
                  <a:pt x="2562393" y="3019862"/>
                  <a:pt x="2539124" y="3026209"/>
                </a:cubicBezTo>
                <a:cubicBezTo>
                  <a:pt x="2520364" y="3031326"/>
                  <a:pt x="2500506" y="3031932"/>
                  <a:pt x="2481920" y="3037651"/>
                </a:cubicBezTo>
                <a:cubicBezTo>
                  <a:pt x="2346694" y="3079264"/>
                  <a:pt x="2432216" y="3067688"/>
                  <a:pt x="2287428" y="3106302"/>
                </a:cubicBezTo>
                <a:cubicBezTo>
                  <a:pt x="2265014" y="3112280"/>
                  <a:pt x="2241665" y="3113930"/>
                  <a:pt x="2218784" y="3117744"/>
                </a:cubicBezTo>
                <a:cubicBezTo>
                  <a:pt x="2195902" y="3129186"/>
                  <a:pt x="2174505" y="3144272"/>
                  <a:pt x="2150139" y="3152070"/>
                </a:cubicBezTo>
                <a:cubicBezTo>
                  <a:pt x="1716537" y="3290838"/>
                  <a:pt x="2119195" y="3145841"/>
                  <a:pt x="1784036" y="3243605"/>
                </a:cubicBezTo>
                <a:cubicBezTo>
                  <a:pt x="1454029" y="3339866"/>
                  <a:pt x="1847992" y="3248206"/>
                  <a:pt x="1543781" y="3312257"/>
                </a:cubicBezTo>
                <a:cubicBezTo>
                  <a:pt x="1509376" y="3319501"/>
                  <a:pt x="1474786" y="3326081"/>
                  <a:pt x="1440814" y="3335141"/>
                </a:cubicBezTo>
                <a:cubicBezTo>
                  <a:pt x="1417509" y="3341356"/>
                  <a:pt x="1395051" y="3350397"/>
                  <a:pt x="1372170" y="3358025"/>
                </a:cubicBezTo>
                <a:cubicBezTo>
                  <a:pt x="1360729" y="3361839"/>
                  <a:pt x="1349548" y="3366542"/>
                  <a:pt x="1337848" y="3369467"/>
                </a:cubicBezTo>
                <a:cubicBezTo>
                  <a:pt x="1307339" y="3377095"/>
                  <a:pt x="1277021" y="3385527"/>
                  <a:pt x="1246322" y="3392350"/>
                </a:cubicBezTo>
                <a:cubicBezTo>
                  <a:pt x="1208357" y="3400787"/>
                  <a:pt x="1093148" y="3418336"/>
                  <a:pt x="1131915" y="3415234"/>
                </a:cubicBezTo>
                <a:lnTo>
                  <a:pt x="1417933" y="3392350"/>
                </a:lnTo>
                <a:cubicBezTo>
                  <a:pt x="1459882" y="3377094"/>
                  <a:pt x="1500958" y="3359179"/>
                  <a:pt x="1543781" y="3346583"/>
                </a:cubicBezTo>
                <a:cubicBezTo>
                  <a:pt x="1566035" y="3340037"/>
                  <a:pt x="1603811" y="3313603"/>
                  <a:pt x="1612425" y="3335141"/>
                </a:cubicBezTo>
                <a:cubicBezTo>
                  <a:pt x="1622638" y="3360676"/>
                  <a:pt x="1580811" y="3380209"/>
                  <a:pt x="1566662" y="3403792"/>
                </a:cubicBezTo>
                <a:cubicBezTo>
                  <a:pt x="1557887" y="3418418"/>
                  <a:pt x="1555841" y="3437499"/>
                  <a:pt x="1543781" y="3449560"/>
                </a:cubicBezTo>
                <a:cubicBezTo>
                  <a:pt x="1531722" y="3461621"/>
                  <a:pt x="1512208" y="3462983"/>
                  <a:pt x="1498018" y="3472444"/>
                </a:cubicBezTo>
                <a:cubicBezTo>
                  <a:pt x="1477700" y="3485991"/>
                  <a:pt x="1459882" y="3502956"/>
                  <a:pt x="1440814" y="3518212"/>
                </a:cubicBezTo>
                <a:cubicBezTo>
                  <a:pt x="1433187" y="3533468"/>
                  <a:pt x="1429993" y="3551918"/>
                  <a:pt x="1417933" y="3563979"/>
                </a:cubicBezTo>
                <a:cubicBezTo>
                  <a:pt x="1394249" y="3587665"/>
                  <a:pt x="1343890" y="3592520"/>
                  <a:pt x="1314966" y="3598305"/>
                </a:cubicBezTo>
                <a:lnTo>
                  <a:pt x="1006067" y="3541095"/>
                </a:lnTo>
                <a:cubicBezTo>
                  <a:pt x="880515" y="3520167"/>
                  <a:pt x="754614" y="3501280"/>
                  <a:pt x="628523" y="3483886"/>
                </a:cubicBezTo>
                <a:cubicBezTo>
                  <a:pt x="533400" y="3470764"/>
                  <a:pt x="437739" y="3461850"/>
                  <a:pt x="342505" y="3449560"/>
                </a:cubicBezTo>
                <a:cubicBezTo>
                  <a:pt x="319498" y="3446591"/>
                  <a:pt x="251853" y="3430782"/>
                  <a:pt x="273860" y="3438118"/>
                </a:cubicBezTo>
                <a:cubicBezTo>
                  <a:pt x="307215" y="3449238"/>
                  <a:pt x="342855" y="3451942"/>
                  <a:pt x="376827" y="3461002"/>
                </a:cubicBezTo>
                <a:cubicBezTo>
                  <a:pt x="451811" y="3481000"/>
                  <a:pt x="431581" y="3486440"/>
                  <a:pt x="502675" y="3495328"/>
                </a:cubicBezTo>
                <a:cubicBezTo>
                  <a:pt x="570376" y="3503792"/>
                  <a:pt x="651519" y="3505751"/>
                  <a:pt x="720049" y="3518212"/>
                </a:cubicBezTo>
                <a:cubicBezTo>
                  <a:pt x="946777" y="3559439"/>
                  <a:pt x="819895" y="3549416"/>
                  <a:pt x="1063270" y="3586863"/>
                </a:cubicBezTo>
                <a:cubicBezTo>
                  <a:pt x="1226419" y="3611966"/>
                  <a:pt x="1629281" y="3608809"/>
                  <a:pt x="1669629" y="3609747"/>
                </a:cubicBezTo>
                <a:cubicBezTo>
                  <a:pt x="1451552" y="3682448"/>
                  <a:pt x="1734084" y="3595627"/>
                  <a:pt x="1189118" y="3644073"/>
                </a:cubicBezTo>
                <a:cubicBezTo>
                  <a:pt x="1153081" y="3647277"/>
                  <a:pt x="1120474" y="3666956"/>
                  <a:pt x="1086152" y="3678398"/>
                </a:cubicBezTo>
                <a:cubicBezTo>
                  <a:pt x="1172225" y="3735787"/>
                  <a:pt x="1129272" y="3712063"/>
                  <a:pt x="1314966" y="3758492"/>
                </a:cubicBezTo>
                <a:cubicBezTo>
                  <a:pt x="1371561" y="3772642"/>
                  <a:pt x="1429373" y="3781376"/>
                  <a:pt x="1486577" y="3792818"/>
                </a:cubicBezTo>
                <a:cubicBezTo>
                  <a:pt x="1429625" y="3878255"/>
                  <a:pt x="1486889" y="3812018"/>
                  <a:pt x="1292085" y="3838585"/>
                </a:cubicBezTo>
                <a:cubicBezTo>
                  <a:pt x="1264576" y="3842337"/>
                  <a:pt x="1238695" y="3853841"/>
                  <a:pt x="1212000" y="3861469"/>
                </a:cubicBezTo>
                <a:cubicBezTo>
                  <a:pt x="1379797" y="3869097"/>
                  <a:pt x="1547932" y="3871269"/>
                  <a:pt x="1715392" y="3884353"/>
                </a:cubicBezTo>
                <a:cubicBezTo>
                  <a:pt x="1792282" y="3890361"/>
                  <a:pt x="1878074" y="3878996"/>
                  <a:pt x="1944206" y="3918679"/>
                </a:cubicBezTo>
                <a:cubicBezTo>
                  <a:pt x="1978346" y="3939165"/>
                  <a:pt x="1868972" y="3945881"/>
                  <a:pt x="1829799" y="3953004"/>
                </a:cubicBezTo>
                <a:cubicBezTo>
                  <a:pt x="1784618" y="3961219"/>
                  <a:pt x="1738273" y="3960632"/>
                  <a:pt x="1692510" y="3964446"/>
                </a:cubicBezTo>
                <a:cubicBezTo>
                  <a:pt x="1646747" y="3972074"/>
                  <a:pt x="1601286" y="3981802"/>
                  <a:pt x="1555222" y="3987330"/>
                </a:cubicBezTo>
                <a:cubicBezTo>
                  <a:pt x="1505853" y="3993255"/>
                  <a:pt x="1455991" y="3994057"/>
                  <a:pt x="1406492" y="3998772"/>
                </a:cubicBezTo>
                <a:cubicBezTo>
                  <a:pt x="1375884" y="4001687"/>
                  <a:pt x="1345475" y="4006400"/>
                  <a:pt x="1314966" y="4010214"/>
                </a:cubicBezTo>
                <a:cubicBezTo>
                  <a:pt x="1414119" y="4025470"/>
                  <a:pt x="1513962" y="4036768"/>
                  <a:pt x="1612425" y="4055982"/>
                </a:cubicBezTo>
                <a:cubicBezTo>
                  <a:pt x="1670532" y="4067321"/>
                  <a:pt x="1726443" y="4088035"/>
                  <a:pt x="1784036" y="4101749"/>
                </a:cubicBezTo>
                <a:cubicBezTo>
                  <a:pt x="1806602" y="4107122"/>
                  <a:pt x="1829799" y="4109377"/>
                  <a:pt x="1852681" y="4113191"/>
                </a:cubicBezTo>
                <a:cubicBezTo>
                  <a:pt x="1829799" y="4120819"/>
                  <a:pt x="1807435" y="4130225"/>
                  <a:pt x="1784036" y="4136075"/>
                </a:cubicBezTo>
                <a:cubicBezTo>
                  <a:pt x="1731064" y="4149319"/>
                  <a:pt x="1590346" y="4127299"/>
                  <a:pt x="1623866" y="4170401"/>
                </a:cubicBezTo>
                <a:cubicBezTo>
                  <a:pt x="1674998" y="4236149"/>
                  <a:pt x="1784036" y="4216168"/>
                  <a:pt x="1864121" y="4239052"/>
                </a:cubicBezTo>
                <a:cubicBezTo>
                  <a:pt x="1845053" y="4246680"/>
                  <a:pt x="1827092" y="4258093"/>
                  <a:pt x="1806918" y="4261936"/>
                </a:cubicBezTo>
                <a:cubicBezTo>
                  <a:pt x="1746512" y="4273443"/>
                  <a:pt x="1682694" y="4266914"/>
                  <a:pt x="1623866" y="4284820"/>
                </a:cubicBezTo>
                <a:cubicBezTo>
                  <a:pt x="1592481" y="4294373"/>
                  <a:pt x="1570476" y="4322960"/>
                  <a:pt x="1543781" y="4342030"/>
                </a:cubicBezTo>
                <a:lnTo>
                  <a:pt x="1829799" y="4422123"/>
                </a:lnTo>
                <a:cubicBezTo>
                  <a:pt x="1860139" y="4430398"/>
                  <a:pt x="1927492" y="4414170"/>
                  <a:pt x="1921325" y="4445007"/>
                </a:cubicBezTo>
                <a:cubicBezTo>
                  <a:pt x="1914803" y="4477621"/>
                  <a:pt x="1713675" y="4490386"/>
                  <a:pt x="1703951" y="4490775"/>
                </a:cubicBezTo>
                <a:cubicBezTo>
                  <a:pt x="1551482" y="4496874"/>
                  <a:pt x="1398865" y="4498403"/>
                  <a:pt x="1246322" y="4502217"/>
                </a:cubicBezTo>
                <a:lnTo>
                  <a:pt x="2333191" y="4776823"/>
                </a:lnTo>
                <a:cubicBezTo>
                  <a:pt x="2570405" y="4838777"/>
                  <a:pt x="2802108" y="4923248"/>
                  <a:pt x="3042516" y="4971335"/>
                </a:cubicBezTo>
                <a:lnTo>
                  <a:pt x="3500145" y="5062871"/>
                </a:lnTo>
                <a:cubicBezTo>
                  <a:pt x="3556924" y="5073195"/>
                  <a:pt x="3729249" y="5090754"/>
                  <a:pt x="3671756" y="5085754"/>
                </a:cubicBezTo>
                <a:cubicBezTo>
                  <a:pt x="3108290" y="5036752"/>
                  <a:pt x="3054590" y="5005746"/>
                  <a:pt x="2367513" y="4914126"/>
                </a:cubicBezTo>
                <a:lnTo>
                  <a:pt x="2024291" y="4868358"/>
                </a:lnTo>
                <a:cubicBezTo>
                  <a:pt x="1967088" y="4872172"/>
                  <a:pt x="1873971" y="4826569"/>
                  <a:pt x="1852681" y="4879800"/>
                </a:cubicBezTo>
                <a:cubicBezTo>
                  <a:pt x="1833419" y="4927962"/>
                  <a:pt x="1951232" y="4912425"/>
                  <a:pt x="2001410" y="4925568"/>
                </a:cubicBezTo>
                <a:cubicBezTo>
                  <a:pt x="2111468" y="4954396"/>
                  <a:pt x="2223869" y="4974158"/>
                  <a:pt x="2333191" y="5005661"/>
                </a:cubicBezTo>
                <a:cubicBezTo>
                  <a:pt x="2449073" y="5039054"/>
                  <a:pt x="2561081" y="5084836"/>
                  <a:pt x="2676413" y="5120080"/>
                </a:cubicBezTo>
                <a:cubicBezTo>
                  <a:pt x="2698597" y="5126859"/>
                  <a:pt x="2768250" y="5131960"/>
                  <a:pt x="2745057" y="5131522"/>
                </a:cubicBezTo>
                <a:cubicBezTo>
                  <a:pt x="2519967" y="5127275"/>
                  <a:pt x="2295055" y="5116266"/>
                  <a:pt x="2070054" y="5108638"/>
                </a:cubicBezTo>
                <a:cubicBezTo>
                  <a:pt x="1806917" y="5070498"/>
                  <a:pt x="1024990" y="4921167"/>
                  <a:pt x="1280644" y="4994219"/>
                </a:cubicBezTo>
                <a:cubicBezTo>
                  <a:pt x="1585960" y="5081462"/>
                  <a:pt x="863244" y="4876669"/>
                  <a:pt x="1669629" y="5085754"/>
                </a:cubicBezTo>
                <a:cubicBezTo>
                  <a:pt x="1773584" y="5112708"/>
                  <a:pt x="1875562" y="5146778"/>
                  <a:pt x="1978529" y="5177290"/>
                </a:cubicBezTo>
                <a:cubicBezTo>
                  <a:pt x="1932766" y="5196360"/>
                  <a:pt x="1890194" y="5226666"/>
                  <a:pt x="1841240" y="5234499"/>
                </a:cubicBezTo>
                <a:cubicBezTo>
                  <a:pt x="1697699" y="5257468"/>
                  <a:pt x="1293675" y="5177152"/>
                  <a:pt x="1406492" y="5268825"/>
                </a:cubicBezTo>
                <a:cubicBezTo>
                  <a:pt x="1767334" y="5562040"/>
                  <a:pt x="2786294" y="5547226"/>
                  <a:pt x="1772595" y="5520547"/>
                </a:cubicBezTo>
                <a:cubicBezTo>
                  <a:pt x="1546167" y="5621193"/>
                  <a:pt x="1653150" y="5545640"/>
                  <a:pt x="2035732" y="5692176"/>
                </a:cubicBezTo>
                <a:cubicBezTo>
                  <a:pt x="2451250" y="5851327"/>
                  <a:pt x="2044240" y="5768871"/>
                  <a:pt x="1658188" y="5760828"/>
                </a:cubicBezTo>
                <a:cubicBezTo>
                  <a:pt x="1806918" y="5757014"/>
                  <a:pt x="1956142" y="5736679"/>
                  <a:pt x="2104377" y="5749386"/>
                </a:cubicBezTo>
                <a:cubicBezTo>
                  <a:pt x="2263794" y="5763052"/>
                  <a:pt x="2479236" y="5835791"/>
                  <a:pt x="2642091" y="5886689"/>
                </a:cubicBezTo>
                <a:cubicBezTo>
                  <a:pt x="2447599" y="5909573"/>
                  <a:pt x="2251783" y="5923142"/>
                  <a:pt x="2058614" y="5955340"/>
                </a:cubicBezTo>
                <a:cubicBezTo>
                  <a:pt x="2042653" y="5958000"/>
                  <a:pt x="2039641" y="5984549"/>
                  <a:pt x="2024291" y="5989666"/>
                </a:cubicBezTo>
                <a:cubicBezTo>
                  <a:pt x="1980278" y="6004339"/>
                  <a:pt x="1932962" y="6006210"/>
                  <a:pt x="1887003" y="6012550"/>
                </a:cubicBezTo>
                <a:cubicBezTo>
                  <a:pt x="1707139" y="6037362"/>
                  <a:pt x="1694791" y="6035282"/>
                  <a:pt x="1520900" y="6046876"/>
                </a:cubicBezTo>
                <a:cubicBezTo>
                  <a:pt x="1475137" y="6054504"/>
                  <a:pt x="1429211" y="6061208"/>
                  <a:pt x="1383611" y="6069759"/>
                </a:cubicBezTo>
                <a:cubicBezTo>
                  <a:pt x="1368156" y="6072657"/>
                  <a:pt x="1332009" y="6066601"/>
                  <a:pt x="1337848" y="6081201"/>
                </a:cubicBezTo>
                <a:cubicBezTo>
                  <a:pt x="1402866" y="6243763"/>
                  <a:pt x="1508628" y="6283156"/>
                  <a:pt x="1658188" y="6355807"/>
                </a:cubicBezTo>
                <a:cubicBezTo>
                  <a:pt x="1721254" y="6386442"/>
                  <a:pt x="1787850" y="6409203"/>
                  <a:pt x="1852681" y="6435901"/>
                </a:cubicBezTo>
                <a:cubicBezTo>
                  <a:pt x="1829799" y="6443529"/>
                  <a:pt x="1807789" y="6454593"/>
                  <a:pt x="1784036" y="6458785"/>
                </a:cubicBezTo>
                <a:cubicBezTo>
                  <a:pt x="1677813" y="6477532"/>
                  <a:pt x="1561292" y="6458620"/>
                  <a:pt x="1463696" y="6504552"/>
                </a:cubicBezTo>
                <a:cubicBezTo>
                  <a:pt x="1423308" y="6523560"/>
                  <a:pt x="1546024" y="6540393"/>
                  <a:pt x="1589544" y="6550320"/>
                </a:cubicBezTo>
                <a:cubicBezTo>
                  <a:pt x="1763819" y="6590071"/>
                  <a:pt x="1941035" y="6615840"/>
                  <a:pt x="2115817" y="6653297"/>
                </a:cubicBezTo>
                <a:cubicBezTo>
                  <a:pt x="2809180" y="6801891"/>
                  <a:pt x="2287586" y="6724396"/>
                  <a:pt x="2928109" y="6802042"/>
                </a:cubicBezTo>
                <a:cubicBezTo>
                  <a:pt x="3019635" y="6798228"/>
                  <a:pt x="3111685" y="6801101"/>
                  <a:pt x="3202686" y="6790600"/>
                </a:cubicBezTo>
                <a:cubicBezTo>
                  <a:pt x="3213402" y="6789363"/>
                  <a:pt x="3216318" y="6773266"/>
                  <a:pt x="3225568" y="6767716"/>
                </a:cubicBezTo>
                <a:cubicBezTo>
                  <a:pt x="3235909" y="6761511"/>
                  <a:pt x="3248449" y="6760089"/>
                  <a:pt x="3259890" y="6756275"/>
                </a:cubicBezTo>
                <a:cubicBezTo>
                  <a:pt x="2909041" y="6706693"/>
                  <a:pt x="2556029" y="6670552"/>
                  <a:pt x="2207343" y="6607530"/>
                </a:cubicBezTo>
                <a:cubicBezTo>
                  <a:pt x="0" y="6208571"/>
                  <a:pt x="2333318" y="6548742"/>
                  <a:pt x="868778" y="6344365"/>
                </a:cubicBezTo>
                <a:cubicBezTo>
                  <a:pt x="964117" y="6336737"/>
                  <a:pt x="1059164" y="6319988"/>
                  <a:pt x="1154796" y="6321482"/>
                </a:cubicBezTo>
                <a:cubicBezTo>
                  <a:pt x="1609785" y="6328592"/>
                  <a:pt x="1612758" y="6372576"/>
                  <a:pt x="2070054" y="6435901"/>
                </a:cubicBezTo>
                <a:cubicBezTo>
                  <a:pt x="2161029" y="6448499"/>
                  <a:pt x="2253106" y="6451157"/>
                  <a:pt x="2344632" y="6458785"/>
                </a:cubicBezTo>
                <a:cubicBezTo>
                  <a:pt x="2291242" y="6443529"/>
                  <a:pt x="2237139" y="6430578"/>
                  <a:pt x="2184462" y="6413017"/>
                </a:cubicBezTo>
                <a:cubicBezTo>
                  <a:pt x="2099770" y="6384783"/>
                  <a:pt x="2018381" y="6346780"/>
                  <a:pt x="1932766" y="6321482"/>
                </a:cubicBezTo>
                <a:cubicBezTo>
                  <a:pt x="1850254" y="6297101"/>
                  <a:pt x="1764275" y="6286171"/>
                  <a:pt x="1681070" y="6264272"/>
                </a:cubicBezTo>
                <a:cubicBezTo>
                  <a:pt x="1533173" y="6225348"/>
                  <a:pt x="1528210" y="6220003"/>
                  <a:pt x="1417933" y="6172737"/>
                </a:cubicBezTo>
                <a:cubicBezTo>
                  <a:pt x="1475137" y="6153667"/>
                  <a:pt x="1531159" y="6130596"/>
                  <a:pt x="1589544" y="6115527"/>
                </a:cubicBezTo>
                <a:cubicBezTo>
                  <a:pt x="1649655" y="6100013"/>
                  <a:pt x="1714653" y="6103489"/>
                  <a:pt x="1772595" y="6081201"/>
                </a:cubicBezTo>
                <a:cubicBezTo>
                  <a:pt x="1785429" y="6076264"/>
                  <a:pt x="1751671" y="6061409"/>
                  <a:pt x="1738273" y="6058317"/>
                </a:cubicBezTo>
                <a:cubicBezTo>
                  <a:pt x="1651525" y="6038296"/>
                  <a:pt x="1561564" y="6033916"/>
                  <a:pt x="1475137" y="6012550"/>
                </a:cubicBezTo>
                <a:cubicBezTo>
                  <a:pt x="1221871" y="5949938"/>
                  <a:pt x="971617" y="5875714"/>
                  <a:pt x="720049" y="5806595"/>
                </a:cubicBezTo>
                <a:lnTo>
                  <a:pt x="434031" y="5726502"/>
                </a:lnTo>
                <a:cubicBezTo>
                  <a:pt x="631454" y="5529056"/>
                  <a:pt x="472371" y="5671713"/>
                  <a:pt x="1166237" y="5703618"/>
                </a:cubicBezTo>
                <a:cubicBezTo>
                  <a:pt x="1349232" y="5712032"/>
                  <a:pt x="1475148" y="5740091"/>
                  <a:pt x="1646747" y="5772269"/>
                </a:cubicBezTo>
                <a:cubicBezTo>
                  <a:pt x="1723019" y="5757013"/>
                  <a:pt x="1798462" y="5736783"/>
                  <a:pt x="1875562" y="5726502"/>
                </a:cubicBezTo>
                <a:cubicBezTo>
                  <a:pt x="1970367" y="5713860"/>
                  <a:pt x="2152921" y="5798869"/>
                  <a:pt x="2161580" y="5703618"/>
                </a:cubicBezTo>
                <a:cubicBezTo>
                  <a:pt x="2170429" y="5606269"/>
                  <a:pt x="1979395" y="5632561"/>
                  <a:pt x="1887003" y="5600641"/>
                </a:cubicBezTo>
                <a:cubicBezTo>
                  <a:pt x="1769592" y="5560077"/>
                  <a:pt x="1652138" y="5519073"/>
                  <a:pt x="1532340" y="5486222"/>
                </a:cubicBezTo>
                <a:cubicBezTo>
                  <a:pt x="607188" y="5232524"/>
                  <a:pt x="1645213" y="5554904"/>
                  <a:pt x="925982" y="5326035"/>
                </a:cubicBezTo>
                <a:cubicBezTo>
                  <a:pt x="1007191" y="5271890"/>
                  <a:pt x="965783" y="5292107"/>
                  <a:pt x="1143356" y="5280267"/>
                </a:cubicBezTo>
                <a:cubicBezTo>
                  <a:pt x="1310954" y="5269093"/>
                  <a:pt x="1646747" y="5257383"/>
                  <a:pt x="1646747" y="5257383"/>
                </a:cubicBezTo>
                <a:cubicBezTo>
                  <a:pt x="1616239" y="5249755"/>
                  <a:pt x="1584711" y="5245422"/>
                  <a:pt x="1555222" y="5234499"/>
                </a:cubicBezTo>
                <a:cubicBezTo>
                  <a:pt x="1481497" y="5207191"/>
                  <a:pt x="1412991" y="5166087"/>
                  <a:pt x="1337848" y="5142964"/>
                </a:cubicBezTo>
                <a:cubicBezTo>
                  <a:pt x="1263506" y="5120087"/>
                  <a:pt x="1184780" y="5114872"/>
                  <a:pt x="1109033" y="5097196"/>
                </a:cubicBezTo>
                <a:cubicBezTo>
                  <a:pt x="1070260" y="5088148"/>
                  <a:pt x="1032762" y="5074313"/>
                  <a:pt x="994626" y="5062871"/>
                </a:cubicBezTo>
                <a:cubicBezTo>
                  <a:pt x="1059457" y="5043801"/>
                  <a:pt x="1122853" y="5018915"/>
                  <a:pt x="1189118" y="5005661"/>
                </a:cubicBezTo>
                <a:cubicBezTo>
                  <a:pt x="1256844" y="4992114"/>
                  <a:pt x="1326487" y="4991089"/>
                  <a:pt x="1395052" y="4982777"/>
                </a:cubicBezTo>
                <a:cubicBezTo>
                  <a:pt x="1452342" y="4975832"/>
                  <a:pt x="1509459" y="4967521"/>
                  <a:pt x="1566662" y="4959893"/>
                </a:cubicBezTo>
                <a:cubicBezTo>
                  <a:pt x="1536154" y="4948451"/>
                  <a:pt x="1506547" y="4934234"/>
                  <a:pt x="1475137" y="4925568"/>
                </a:cubicBezTo>
                <a:cubicBezTo>
                  <a:pt x="807600" y="4741401"/>
                  <a:pt x="1093908" y="4853156"/>
                  <a:pt x="845897" y="4753939"/>
                </a:cubicBezTo>
                <a:cubicBezTo>
                  <a:pt x="1269740" y="4632827"/>
                  <a:pt x="1008119" y="4700231"/>
                  <a:pt x="2024291" y="4708171"/>
                </a:cubicBezTo>
                <a:cubicBezTo>
                  <a:pt x="2146857" y="4709129"/>
                  <a:pt x="2268685" y="4728006"/>
                  <a:pt x="2390395" y="4742497"/>
                </a:cubicBezTo>
                <a:cubicBezTo>
                  <a:pt x="2589086" y="4766153"/>
                  <a:pt x="2985312" y="4822590"/>
                  <a:pt x="2985312" y="4822590"/>
                </a:cubicBezTo>
                <a:cubicBezTo>
                  <a:pt x="2897600" y="4799706"/>
                  <a:pt x="2810622" y="4773796"/>
                  <a:pt x="2722176" y="4753939"/>
                </a:cubicBezTo>
                <a:cubicBezTo>
                  <a:pt x="2623658" y="4731820"/>
                  <a:pt x="2522805" y="4720683"/>
                  <a:pt x="2424717" y="4696729"/>
                </a:cubicBezTo>
                <a:cubicBezTo>
                  <a:pt x="2194665" y="4640548"/>
                  <a:pt x="1967478" y="4573198"/>
                  <a:pt x="1738273" y="4513658"/>
                </a:cubicBezTo>
                <a:cubicBezTo>
                  <a:pt x="1673811" y="4496913"/>
                  <a:pt x="1608612" y="4483147"/>
                  <a:pt x="1543781" y="4467891"/>
                </a:cubicBezTo>
                <a:cubicBezTo>
                  <a:pt x="1856131" y="4433181"/>
                  <a:pt x="1450238" y="4475184"/>
                  <a:pt x="2184462" y="4445007"/>
                </a:cubicBezTo>
                <a:cubicBezTo>
                  <a:pt x="2283824" y="4440923"/>
                  <a:pt x="2382767" y="4429751"/>
                  <a:pt x="2481920" y="4422123"/>
                </a:cubicBezTo>
                <a:cubicBezTo>
                  <a:pt x="1806510" y="4253254"/>
                  <a:pt x="2545243" y="4423113"/>
                  <a:pt x="1761155" y="4296262"/>
                </a:cubicBezTo>
                <a:lnTo>
                  <a:pt x="1074711" y="4181843"/>
                </a:lnTo>
                <a:cubicBezTo>
                  <a:pt x="1093779" y="4178029"/>
                  <a:pt x="1112472" y="4170106"/>
                  <a:pt x="1131915" y="4170401"/>
                </a:cubicBezTo>
                <a:cubicBezTo>
                  <a:pt x="1364641" y="4173928"/>
                  <a:pt x="1598316" y="4169001"/>
                  <a:pt x="1829799" y="4193285"/>
                </a:cubicBezTo>
                <a:cubicBezTo>
                  <a:pt x="2144691" y="4226319"/>
                  <a:pt x="3083754" y="4364591"/>
                  <a:pt x="2767939" y="4342030"/>
                </a:cubicBezTo>
                <a:lnTo>
                  <a:pt x="2287428" y="4307704"/>
                </a:lnTo>
                <a:cubicBezTo>
                  <a:pt x="2237729" y="4294035"/>
                  <a:pt x="1601396" y="4204330"/>
                  <a:pt x="1909884" y="4158959"/>
                </a:cubicBezTo>
                <a:cubicBezTo>
                  <a:pt x="2012382" y="4143884"/>
                  <a:pt x="2115817" y="4136075"/>
                  <a:pt x="2218784" y="4124633"/>
                </a:cubicBezTo>
                <a:cubicBezTo>
                  <a:pt x="2077682" y="4082679"/>
                  <a:pt x="1938680" y="4032871"/>
                  <a:pt x="1795477" y="3998772"/>
                </a:cubicBezTo>
                <a:cubicBezTo>
                  <a:pt x="1496563" y="3927595"/>
                  <a:pt x="1633321" y="3967599"/>
                  <a:pt x="1383611" y="3884353"/>
                </a:cubicBezTo>
                <a:cubicBezTo>
                  <a:pt x="1414120" y="3876725"/>
                  <a:pt x="1443693" y="3860953"/>
                  <a:pt x="1475137" y="3861469"/>
                </a:cubicBezTo>
                <a:cubicBezTo>
                  <a:pt x="2164636" y="3872774"/>
                  <a:pt x="1885207" y="3961232"/>
                  <a:pt x="2115817" y="3884353"/>
                </a:cubicBezTo>
                <a:cubicBezTo>
                  <a:pt x="1997596" y="3850027"/>
                  <a:pt x="1877239" y="3822351"/>
                  <a:pt x="1761155" y="3781376"/>
                </a:cubicBezTo>
                <a:cubicBezTo>
                  <a:pt x="1548325" y="3706252"/>
                  <a:pt x="1634078" y="3726209"/>
                  <a:pt x="1509459" y="3701282"/>
                </a:cubicBezTo>
                <a:cubicBezTo>
                  <a:pt x="1846250" y="3645144"/>
                  <a:pt x="1078681" y="3769621"/>
                  <a:pt x="2241665" y="3678398"/>
                </a:cubicBezTo>
                <a:cubicBezTo>
                  <a:pt x="2270620" y="3676127"/>
                  <a:pt x="2189207" y="3653034"/>
                  <a:pt x="2161580" y="3644073"/>
                </a:cubicBezTo>
                <a:cubicBezTo>
                  <a:pt x="1906875" y="3561457"/>
                  <a:pt x="1650752" y="3483275"/>
                  <a:pt x="1395052" y="3403792"/>
                </a:cubicBezTo>
                <a:cubicBezTo>
                  <a:pt x="1368540" y="3395551"/>
                  <a:pt x="1287273" y="3378930"/>
                  <a:pt x="1314966" y="3380908"/>
                </a:cubicBezTo>
                <a:lnTo>
                  <a:pt x="1795477" y="3415234"/>
                </a:lnTo>
                <a:cubicBezTo>
                  <a:pt x="1890816" y="3430490"/>
                  <a:pt x="1985813" y="3448071"/>
                  <a:pt x="2081495" y="3461002"/>
                </a:cubicBezTo>
                <a:cubicBezTo>
                  <a:pt x="2127003" y="3467152"/>
                  <a:pt x="2177711" y="3492983"/>
                  <a:pt x="2218784" y="3472444"/>
                </a:cubicBezTo>
                <a:cubicBezTo>
                  <a:pt x="2247927" y="3457871"/>
                  <a:pt x="2158480" y="3447439"/>
                  <a:pt x="2127258" y="3438118"/>
                </a:cubicBezTo>
                <a:cubicBezTo>
                  <a:pt x="1902887" y="3371134"/>
                  <a:pt x="1677044" y="3309175"/>
                  <a:pt x="1452255" y="3243605"/>
                </a:cubicBezTo>
                <a:cubicBezTo>
                  <a:pt x="1402460" y="3229080"/>
                  <a:pt x="1303526" y="3197838"/>
                  <a:pt x="1303526" y="3197838"/>
                </a:cubicBezTo>
                <a:cubicBezTo>
                  <a:pt x="1681192" y="3097116"/>
                  <a:pt x="1307724" y="3179646"/>
                  <a:pt x="2001410" y="3163512"/>
                </a:cubicBezTo>
                <a:cubicBezTo>
                  <a:pt x="2015157" y="3163192"/>
                  <a:pt x="1980133" y="3144977"/>
                  <a:pt x="1967088" y="3140628"/>
                </a:cubicBezTo>
                <a:cubicBezTo>
                  <a:pt x="1888073" y="3114287"/>
                  <a:pt x="1806044" y="3097723"/>
                  <a:pt x="1726833" y="3071977"/>
                </a:cubicBezTo>
                <a:cubicBezTo>
                  <a:pt x="1653395" y="3048107"/>
                  <a:pt x="1581489" y="3019716"/>
                  <a:pt x="1509459" y="2991883"/>
                </a:cubicBezTo>
                <a:cubicBezTo>
                  <a:pt x="1413676" y="2954872"/>
                  <a:pt x="1223441" y="2877464"/>
                  <a:pt x="1223441" y="2877464"/>
                </a:cubicBezTo>
                <a:cubicBezTo>
                  <a:pt x="1246322" y="2873650"/>
                  <a:pt x="1268947" y="2867675"/>
                  <a:pt x="1292085" y="2866022"/>
                </a:cubicBezTo>
                <a:cubicBezTo>
                  <a:pt x="1429236" y="2856224"/>
                  <a:pt x="1809954" y="2930715"/>
                  <a:pt x="1703951" y="2843138"/>
                </a:cubicBezTo>
                <a:cubicBezTo>
                  <a:pt x="1523433" y="2693999"/>
                  <a:pt x="1245464" y="2737790"/>
                  <a:pt x="1028948" y="2648626"/>
                </a:cubicBezTo>
                <a:lnTo>
                  <a:pt x="834456" y="2568532"/>
                </a:lnTo>
                <a:cubicBezTo>
                  <a:pt x="857337" y="2553276"/>
                  <a:pt x="876254" y="2528731"/>
                  <a:pt x="903100" y="2522765"/>
                </a:cubicBezTo>
                <a:cubicBezTo>
                  <a:pt x="1140046" y="2470105"/>
                  <a:pt x="1742899" y="2519540"/>
                  <a:pt x="1841240" y="2522765"/>
                </a:cubicBezTo>
                <a:cubicBezTo>
                  <a:pt x="1915106" y="2411952"/>
                  <a:pt x="1891096" y="2472373"/>
                  <a:pt x="1600985" y="2374020"/>
                </a:cubicBezTo>
                <a:cubicBezTo>
                  <a:pt x="837033" y="2115026"/>
                  <a:pt x="1478421" y="2389800"/>
                  <a:pt x="960304" y="2156623"/>
                </a:cubicBezTo>
                <a:cubicBezTo>
                  <a:pt x="1051597" y="2126188"/>
                  <a:pt x="920683" y="2168254"/>
                  <a:pt x="1051830" y="2133739"/>
                </a:cubicBezTo>
                <a:cubicBezTo>
                  <a:pt x="1105528" y="2119607"/>
                  <a:pt x="1160445" y="2108596"/>
                  <a:pt x="1212000" y="2087972"/>
                </a:cubicBezTo>
                <a:cubicBezTo>
                  <a:pt x="1231068" y="2080344"/>
                  <a:pt x="1249502" y="2070883"/>
                  <a:pt x="1269204" y="2065088"/>
                </a:cubicBezTo>
                <a:cubicBezTo>
                  <a:pt x="1314458" y="2051776"/>
                  <a:pt x="1362161" y="2046884"/>
                  <a:pt x="1406492" y="2030762"/>
                </a:cubicBezTo>
                <a:cubicBezTo>
                  <a:pt x="1448441" y="2015506"/>
                  <a:pt x="1491002" y="2001837"/>
                  <a:pt x="1532340" y="1984994"/>
                </a:cubicBezTo>
                <a:cubicBezTo>
                  <a:pt x="1594019" y="1959863"/>
                  <a:pt x="1652670" y="1927304"/>
                  <a:pt x="1715392" y="1904901"/>
                </a:cubicBezTo>
                <a:cubicBezTo>
                  <a:pt x="1883652" y="1844802"/>
                  <a:pt x="1934068" y="1833064"/>
                  <a:pt x="2058614" y="1801924"/>
                </a:cubicBezTo>
                <a:cubicBezTo>
                  <a:pt x="2153953" y="1805738"/>
                  <a:pt x="2249443" y="1806800"/>
                  <a:pt x="2344632" y="1813366"/>
                </a:cubicBezTo>
                <a:cubicBezTo>
                  <a:pt x="2360319" y="1814448"/>
                  <a:pt x="2390395" y="1809084"/>
                  <a:pt x="2390395" y="1824808"/>
                </a:cubicBezTo>
                <a:cubicBezTo>
                  <a:pt x="2390395" y="1840532"/>
                  <a:pt x="2359751" y="1831929"/>
                  <a:pt x="2344632" y="1836249"/>
                </a:cubicBezTo>
                <a:cubicBezTo>
                  <a:pt x="2333036" y="1839562"/>
                  <a:pt x="2321394" y="1842940"/>
                  <a:pt x="2310310" y="1847691"/>
                </a:cubicBezTo>
                <a:cubicBezTo>
                  <a:pt x="2294634" y="1854410"/>
                  <a:pt x="2281537" y="1869084"/>
                  <a:pt x="2264547" y="1870575"/>
                </a:cubicBezTo>
                <a:cubicBezTo>
                  <a:pt x="2062878" y="1888267"/>
                  <a:pt x="1860308" y="1893459"/>
                  <a:pt x="1658188" y="1904901"/>
                </a:cubicBezTo>
                <a:cubicBezTo>
                  <a:pt x="1692510" y="1923971"/>
                  <a:pt x="1726511" y="1943632"/>
                  <a:pt x="1761155" y="1962111"/>
                </a:cubicBezTo>
                <a:cubicBezTo>
                  <a:pt x="1783727" y="1974151"/>
                  <a:pt x="1836827" y="1971838"/>
                  <a:pt x="1829799" y="1996436"/>
                </a:cubicBezTo>
                <a:cubicBezTo>
                  <a:pt x="1820429" y="2029234"/>
                  <a:pt x="1769943" y="2029534"/>
                  <a:pt x="1738273" y="2042204"/>
                </a:cubicBezTo>
                <a:cubicBezTo>
                  <a:pt x="1712496" y="2052516"/>
                  <a:pt x="1684687" y="2056806"/>
                  <a:pt x="1658188" y="2065088"/>
                </a:cubicBezTo>
                <a:cubicBezTo>
                  <a:pt x="1623656" y="2075880"/>
                  <a:pt x="1588617" y="2085498"/>
                  <a:pt x="1555222" y="2099414"/>
                </a:cubicBezTo>
                <a:cubicBezTo>
                  <a:pt x="1542530" y="2104703"/>
                  <a:pt x="1532341" y="2114669"/>
                  <a:pt x="1520900" y="2122297"/>
                </a:cubicBezTo>
                <a:cubicBezTo>
                  <a:pt x="1709173" y="2149196"/>
                  <a:pt x="1551061" y="2120167"/>
                  <a:pt x="1887003" y="2248159"/>
                </a:cubicBezTo>
                <a:cubicBezTo>
                  <a:pt x="1951249" y="2272636"/>
                  <a:pt x="2016273" y="2295067"/>
                  <a:pt x="2081495" y="2316810"/>
                </a:cubicBezTo>
                <a:cubicBezTo>
                  <a:pt x="2171903" y="2346949"/>
                  <a:pt x="2339693" y="2337909"/>
                  <a:pt x="1875562" y="2316810"/>
                </a:cubicBezTo>
                <a:cubicBezTo>
                  <a:pt x="1401209" y="2221930"/>
                  <a:pt x="1557071" y="2294852"/>
                  <a:pt x="1372170" y="2202391"/>
                </a:cubicBezTo>
                <a:cubicBezTo>
                  <a:pt x="1421747" y="2187135"/>
                  <a:pt x="1469974" y="2166481"/>
                  <a:pt x="1520900" y="2156623"/>
                </a:cubicBezTo>
                <a:cubicBezTo>
                  <a:pt x="1588708" y="2143497"/>
                  <a:pt x="1658501" y="2143789"/>
                  <a:pt x="1726833" y="2133739"/>
                </a:cubicBezTo>
                <a:cubicBezTo>
                  <a:pt x="1827368" y="2118953"/>
                  <a:pt x="1915588" y="2098146"/>
                  <a:pt x="2012851" y="2076530"/>
                </a:cubicBezTo>
                <a:cubicBezTo>
                  <a:pt x="1911799" y="2025999"/>
                  <a:pt x="1813044" y="1975596"/>
                  <a:pt x="1703951" y="1939227"/>
                </a:cubicBezTo>
                <a:lnTo>
                  <a:pt x="1429374" y="1847691"/>
                </a:lnTo>
                <a:cubicBezTo>
                  <a:pt x="1437001" y="1836249"/>
                  <a:pt x="1439288" y="1817943"/>
                  <a:pt x="1452255" y="1813366"/>
                </a:cubicBezTo>
                <a:cubicBezTo>
                  <a:pt x="1507265" y="1793949"/>
                  <a:pt x="1665114" y="1820293"/>
                  <a:pt x="1623866" y="1779040"/>
                </a:cubicBezTo>
                <a:cubicBezTo>
                  <a:pt x="1608812" y="1763984"/>
                  <a:pt x="1178828" y="1724233"/>
                  <a:pt x="1154796" y="1721830"/>
                </a:cubicBezTo>
                <a:cubicBezTo>
                  <a:pt x="1049342" y="1700737"/>
                  <a:pt x="926967" y="1689862"/>
                  <a:pt x="1189118" y="1676063"/>
                </a:cubicBezTo>
                <a:cubicBezTo>
                  <a:pt x="1501608" y="1659615"/>
                  <a:pt x="1814545" y="1653179"/>
                  <a:pt x="2127258" y="1641737"/>
                </a:cubicBezTo>
                <a:cubicBezTo>
                  <a:pt x="2085309" y="1618853"/>
                  <a:pt x="2045777" y="1590834"/>
                  <a:pt x="2001410" y="1573085"/>
                </a:cubicBezTo>
                <a:cubicBezTo>
                  <a:pt x="1828060" y="1503738"/>
                  <a:pt x="1691395" y="1488453"/>
                  <a:pt x="1509459" y="1435782"/>
                </a:cubicBezTo>
                <a:cubicBezTo>
                  <a:pt x="1455002" y="1420016"/>
                  <a:pt x="1402679" y="1397643"/>
                  <a:pt x="1349289" y="1378573"/>
                </a:cubicBezTo>
                <a:cubicBezTo>
                  <a:pt x="1402679" y="1355689"/>
                  <a:pt x="1453822" y="1326614"/>
                  <a:pt x="1509459" y="1309921"/>
                </a:cubicBezTo>
                <a:cubicBezTo>
                  <a:pt x="1568921" y="1292080"/>
                  <a:pt x="1631635" y="1287771"/>
                  <a:pt x="1692510" y="1275595"/>
                </a:cubicBezTo>
                <a:cubicBezTo>
                  <a:pt x="1726987" y="1268699"/>
                  <a:pt x="1761155" y="1260340"/>
                  <a:pt x="1795477" y="1252712"/>
                </a:cubicBezTo>
                <a:cubicBezTo>
                  <a:pt x="1768782" y="1248898"/>
                  <a:pt x="1742347" y="1242051"/>
                  <a:pt x="1715392" y="1241270"/>
                </a:cubicBezTo>
                <a:cubicBezTo>
                  <a:pt x="1479019" y="1234418"/>
                  <a:pt x="1241843" y="1247967"/>
                  <a:pt x="1006067" y="1229828"/>
                </a:cubicBezTo>
                <a:cubicBezTo>
                  <a:pt x="918283" y="1223075"/>
                  <a:pt x="1181492" y="1214572"/>
                  <a:pt x="1269204" y="1206944"/>
                </a:cubicBezTo>
                <a:cubicBezTo>
                  <a:pt x="1490391" y="1210758"/>
                  <a:pt x="1711767" y="1208489"/>
                  <a:pt x="1932766" y="1218386"/>
                </a:cubicBezTo>
                <a:cubicBezTo>
                  <a:pt x="1967890" y="1219959"/>
                  <a:pt x="2070875" y="1240205"/>
                  <a:pt x="2035732" y="1241270"/>
                </a:cubicBezTo>
                <a:lnTo>
                  <a:pt x="1555222" y="1229828"/>
                </a:lnTo>
                <a:cubicBezTo>
                  <a:pt x="1429374" y="1203130"/>
                  <a:pt x="1064409" y="1210731"/>
                  <a:pt x="1177678" y="1149734"/>
                </a:cubicBezTo>
                <a:cubicBezTo>
                  <a:pt x="1227254" y="1123036"/>
                  <a:pt x="1272834" y="1086975"/>
                  <a:pt x="1326407" y="1069641"/>
                </a:cubicBezTo>
                <a:cubicBezTo>
                  <a:pt x="1403973" y="1044544"/>
                  <a:pt x="1485767" y="1033986"/>
                  <a:pt x="1566662" y="1023873"/>
                </a:cubicBezTo>
                <a:cubicBezTo>
                  <a:pt x="1635156" y="1015310"/>
                  <a:pt x="1950967" y="996276"/>
                  <a:pt x="2058614" y="989547"/>
                </a:cubicBezTo>
                <a:cubicBezTo>
                  <a:pt x="1800273" y="860368"/>
                  <a:pt x="2051834" y="982020"/>
                  <a:pt x="1326407" y="795035"/>
                </a:cubicBezTo>
                <a:cubicBezTo>
                  <a:pt x="502574" y="582685"/>
                  <a:pt x="1226116" y="757533"/>
                  <a:pt x="662845" y="623406"/>
                </a:cubicBezTo>
                <a:cubicBezTo>
                  <a:pt x="958992" y="475315"/>
                  <a:pt x="717190" y="582680"/>
                  <a:pt x="1498018" y="611964"/>
                </a:cubicBezTo>
                <a:cubicBezTo>
                  <a:pt x="1547706" y="613828"/>
                  <a:pt x="1597171" y="619592"/>
                  <a:pt x="1646747" y="623406"/>
                </a:cubicBezTo>
                <a:cubicBezTo>
                  <a:pt x="1776722" y="558412"/>
                  <a:pt x="1667337" y="602047"/>
                  <a:pt x="1887003" y="577638"/>
                </a:cubicBezTo>
                <a:cubicBezTo>
                  <a:pt x="1933113" y="572514"/>
                  <a:pt x="1978528" y="562383"/>
                  <a:pt x="2024291" y="554755"/>
                </a:cubicBezTo>
                <a:lnTo>
                  <a:pt x="1852681" y="543313"/>
                </a:lnTo>
                <a:cubicBezTo>
                  <a:pt x="1541916" y="516862"/>
                  <a:pt x="1586640" y="521496"/>
                  <a:pt x="1395052" y="497545"/>
                </a:cubicBezTo>
                <a:cubicBezTo>
                  <a:pt x="1544325" y="433564"/>
                  <a:pt x="1424907" y="474027"/>
                  <a:pt x="1669629" y="451777"/>
                </a:cubicBezTo>
                <a:cubicBezTo>
                  <a:pt x="1730869" y="446209"/>
                  <a:pt x="1791664" y="436521"/>
                  <a:pt x="1852681" y="428893"/>
                </a:cubicBezTo>
                <a:lnTo>
                  <a:pt x="1669629" y="406010"/>
                </a:lnTo>
                <a:cubicBezTo>
                  <a:pt x="1597242" y="397736"/>
                  <a:pt x="1524338" y="393728"/>
                  <a:pt x="1452255" y="383126"/>
                </a:cubicBezTo>
                <a:cubicBezTo>
                  <a:pt x="1394539" y="374637"/>
                  <a:pt x="1337848" y="360242"/>
                  <a:pt x="1280644" y="348800"/>
                </a:cubicBezTo>
                <a:cubicBezTo>
                  <a:pt x="1481922" y="308540"/>
                  <a:pt x="1425227" y="332843"/>
                  <a:pt x="1143356" y="291590"/>
                </a:cubicBezTo>
                <a:cubicBezTo>
                  <a:pt x="1070773" y="280967"/>
                  <a:pt x="997591" y="273179"/>
                  <a:pt x="925982" y="257265"/>
                </a:cubicBezTo>
                <a:cubicBezTo>
                  <a:pt x="888569" y="248950"/>
                  <a:pt x="1040389" y="268707"/>
                  <a:pt x="1040389" y="268707"/>
                </a:cubicBezTo>
                <a:cubicBezTo>
                  <a:pt x="1240531" y="328755"/>
                  <a:pt x="1067125" y="285020"/>
                  <a:pt x="1280644" y="314474"/>
                </a:cubicBezTo>
                <a:cubicBezTo>
                  <a:pt x="1349583" y="323984"/>
                  <a:pt x="1417685" y="338957"/>
                  <a:pt x="1486577" y="348800"/>
                </a:cubicBezTo>
                <a:cubicBezTo>
                  <a:pt x="1577888" y="361846"/>
                  <a:pt x="1670115" y="368304"/>
                  <a:pt x="1761155" y="383126"/>
                </a:cubicBezTo>
                <a:cubicBezTo>
                  <a:pt x="1834239" y="395025"/>
                  <a:pt x="1905921" y="414370"/>
                  <a:pt x="1978529" y="428893"/>
                </a:cubicBezTo>
                <a:cubicBezTo>
                  <a:pt x="2001275" y="433443"/>
                  <a:pt x="2024097" y="437968"/>
                  <a:pt x="2047173" y="440335"/>
                </a:cubicBezTo>
                <a:cubicBezTo>
                  <a:pt x="2568548" y="493815"/>
                  <a:pt x="2274658" y="453222"/>
                  <a:pt x="2504802" y="486103"/>
                </a:cubicBezTo>
                <a:cubicBezTo>
                  <a:pt x="2637833" y="530452"/>
                  <a:pt x="2593848" y="518123"/>
                  <a:pt x="2870905" y="543313"/>
                </a:cubicBezTo>
                <a:lnTo>
                  <a:pt x="2996753" y="554755"/>
                </a:lnTo>
                <a:cubicBezTo>
                  <a:pt x="3080652" y="550941"/>
                  <a:pt x="3164711" y="549755"/>
                  <a:pt x="3248449" y="543313"/>
                </a:cubicBezTo>
                <a:cubicBezTo>
                  <a:pt x="3264127" y="542107"/>
                  <a:pt x="3279093" y="536191"/>
                  <a:pt x="3294212" y="531871"/>
                </a:cubicBezTo>
                <a:cubicBezTo>
                  <a:pt x="3305808" y="528558"/>
                  <a:pt x="3340594" y="520429"/>
                  <a:pt x="3328534" y="520429"/>
                </a:cubicBezTo>
                <a:lnTo>
                  <a:pt x="1795477" y="531871"/>
                </a:lnTo>
                <a:cubicBezTo>
                  <a:pt x="1773592" y="537343"/>
                  <a:pt x="1674659" y="557699"/>
                  <a:pt x="1646747" y="577638"/>
                </a:cubicBezTo>
                <a:cubicBezTo>
                  <a:pt x="1635558" y="585631"/>
                  <a:pt x="1631493" y="600522"/>
                  <a:pt x="1623866" y="611964"/>
                </a:cubicBezTo>
                <a:cubicBezTo>
                  <a:pt x="1701877" y="728993"/>
                  <a:pt x="1657580" y="683767"/>
                  <a:pt x="1841240" y="783593"/>
                </a:cubicBezTo>
                <a:cubicBezTo>
                  <a:pt x="2262060" y="1012323"/>
                  <a:pt x="2082418" y="881544"/>
                  <a:pt x="2241665" y="1000989"/>
                </a:cubicBezTo>
                <a:cubicBezTo>
                  <a:pt x="2214725" y="1027932"/>
                  <a:pt x="2167412" y="1077322"/>
                  <a:pt x="2138699" y="1092525"/>
                </a:cubicBezTo>
                <a:cubicBezTo>
                  <a:pt x="2099250" y="1113412"/>
                  <a:pt x="2053487" y="1119819"/>
                  <a:pt x="2012851" y="1138292"/>
                </a:cubicBezTo>
                <a:cubicBezTo>
                  <a:pt x="1904327" y="1187626"/>
                  <a:pt x="1904507" y="1192939"/>
                  <a:pt x="1829799" y="1252712"/>
                </a:cubicBezTo>
                <a:cubicBezTo>
                  <a:pt x="1837426" y="1271782"/>
                  <a:pt x="1840602" y="1293310"/>
                  <a:pt x="1852681" y="1309921"/>
                </a:cubicBezTo>
                <a:cubicBezTo>
                  <a:pt x="1871714" y="1336093"/>
                  <a:pt x="1899827" y="1354385"/>
                  <a:pt x="1921325" y="1378573"/>
                </a:cubicBezTo>
                <a:cubicBezTo>
                  <a:pt x="1930460" y="1388851"/>
                  <a:pt x="1936579" y="1401456"/>
                  <a:pt x="1944206" y="1412898"/>
                </a:cubicBezTo>
                <a:cubicBezTo>
                  <a:pt x="1932765" y="1428154"/>
                  <a:pt x="1924136" y="1445996"/>
                  <a:pt x="1909884" y="1458666"/>
                </a:cubicBezTo>
                <a:cubicBezTo>
                  <a:pt x="1870986" y="1493246"/>
                  <a:pt x="1793740" y="1529482"/>
                  <a:pt x="1749714" y="1550202"/>
                </a:cubicBezTo>
                <a:cubicBezTo>
                  <a:pt x="1584667" y="1627879"/>
                  <a:pt x="1707176" y="1561434"/>
                  <a:pt x="1566662" y="1641737"/>
                </a:cubicBezTo>
                <a:cubicBezTo>
                  <a:pt x="1608611" y="1679877"/>
                  <a:pt x="1646954" y="1722407"/>
                  <a:pt x="1692510" y="1756156"/>
                </a:cubicBezTo>
                <a:cubicBezTo>
                  <a:pt x="1791245" y="1829300"/>
                  <a:pt x="1915552" y="1892111"/>
                  <a:pt x="2024291" y="1950669"/>
                </a:cubicBezTo>
                <a:cubicBezTo>
                  <a:pt x="2031918" y="1962111"/>
                  <a:pt x="2055763" y="1974256"/>
                  <a:pt x="2047173" y="1984994"/>
                </a:cubicBezTo>
                <a:cubicBezTo>
                  <a:pt x="2032107" y="2003829"/>
                  <a:pt x="2000102" y="1997091"/>
                  <a:pt x="1978529" y="2007878"/>
                </a:cubicBezTo>
                <a:cubicBezTo>
                  <a:pt x="1968881" y="2012703"/>
                  <a:pt x="1963274" y="2023134"/>
                  <a:pt x="1955647" y="2030762"/>
                </a:cubicBezTo>
                <a:cubicBezTo>
                  <a:pt x="1951833" y="2046018"/>
                  <a:pt x="1934957" y="2063812"/>
                  <a:pt x="1944206" y="2076530"/>
                </a:cubicBezTo>
                <a:cubicBezTo>
                  <a:pt x="1971851" y="2114546"/>
                  <a:pt x="2057384" y="2162750"/>
                  <a:pt x="2104377" y="2190949"/>
                </a:cubicBezTo>
                <a:cubicBezTo>
                  <a:pt x="2085309" y="2198577"/>
                  <a:pt x="2065842" y="2205275"/>
                  <a:pt x="2047173" y="2213833"/>
                </a:cubicBezTo>
                <a:cubicBezTo>
                  <a:pt x="1974288" y="2247242"/>
                  <a:pt x="1904870" y="2288655"/>
                  <a:pt x="1829799" y="2316810"/>
                </a:cubicBezTo>
                <a:cubicBezTo>
                  <a:pt x="1725398" y="2355965"/>
                  <a:pt x="1765383" y="2333060"/>
                  <a:pt x="1703951" y="2374020"/>
                </a:cubicBezTo>
                <a:cubicBezTo>
                  <a:pt x="1700137" y="2389276"/>
                  <a:pt x="1704449" y="2409553"/>
                  <a:pt x="1692510" y="2419787"/>
                </a:cubicBezTo>
                <a:cubicBezTo>
                  <a:pt x="1674198" y="2435485"/>
                  <a:pt x="1623866" y="2442671"/>
                  <a:pt x="1623866" y="2442671"/>
                </a:cubicBezTo>
                <a:cubicBezTo>
                  <a:pt x="1545647" y="1934187"/>
                  <a:pt x="1656422" y="2616907"/>
                  <a:pt x="1566662" y="2168065"/>
                </a:cubicBezTo>
                <a:cubicBezTo>
                  <a:pt x="1515514" y="1912298"/>
                  <a:pt x="1571320" y="2103790"/>
                  <a:pt x="1520900" y="1870575"/>
                </a:cubicBezTo>
                <a:cubicBezTo>
                  <a:pt x="1500179" y="1774733"/>
                  <a:pt x="1496103" y="1672233"/>
                  <a:pt x="1452255" y="1584527"/>
                </a:cubicBezTo>
                <a:lnTo>
                  <a:pt x="1372170" y="1424340"/>
                </a:lnTo>
                <a:cubicBezTo>
                  <a:pt x="1360880" y="1367885"/>
                  <a:pt x="1344362" y="1275847"/>
                  <a:pt x="1326407" y="1218386"/>
                </a:cubicBezTo>
                <a:cubicBezTo>
                  <a:pt x="1316688" y="1187283"/>
                  <a:pt x="1302389" y="1157765"/>
                  <a:pt x="1292085" y="1126851"/>
                </a:cubicBezTo>
                <a:cubicBezTo>
                  <a:pt x="1283306" y="1100509"/>
                  <a:pt x="1276831" y="1073455"/>
                  <a:pt x="1269204" y="1046757"/>
                </a:cubicBezTo>
                <a:cubicBezTo>
                  <a:pt x="1273017" y="1000989"/>
                  <a:pt x="1273095" y="954756"/>
                  <a:pt x="1280644" y="909454"/>
                </a:cubicBezTo>
                <a:cubicBezTo>
                  <a:pt x="1284609" y="885661"/>
                  <a:pt x="1303526" y="840803"/>
                  <a:pt x="1303526" y="840803"/>
                </a:cubicBezTo>
                <a:cubicBezTo>
                  <a:pt x="1261577" y="833175"/>
                  <a:pt x="1219182" y="827686"/>
                  <a:pt x="1177678" y="817919"/>
                </a:cubicBezTo>
                <a:cubicBezTo>
                  <a:pt x="1154200" y="812394"/>
                  <a:pt x="1115659" y="818227"/>
                  <a:pt x="1109033" y="795035"/>
                </a:cubicBezTo>
                <a:cubicBezTo>
                  <a:pt x="1090332" y="729577"/>
                  <a:pt x="1255391" y="715468"/>
                  <a:pt x="1257763" y="714941"/>
                </a:cubicBezTo>
                <a:cubicBezTo>
                  <a:pt x="1083733" y="588361"/>
                  <a:pt x="1145487" y="616489"/>
                  <a:pt x="891660" y="531871"/>
                </a:cubicBezTo>
                <a:cubicBezTo>
                  <a:pt x="744035" y="482658"/>
                  <a:pt x="445471" y="394568"/>
                  <a:pt x="445471" y="394568"/>
                </a:cubicBezTo>
                <a:cubicBezTo>
                  <a:pt x="610869" y="339429"/>
                  <a:pt x="509742" y="367849"/>
                  <a:pt x="903100" y="428893"/>
                </a:cubicBezTo>
                <a:cubicBezTo>
                  <a:pt x="984451" y="441518"/>
                  <a:pt x="1062739" y="469422"/>
                  <a:pt x="1143356" y="486103"/>
                </a:cubicBezTo>
                <a:cubicBezTo>
                  <a:pt x="1173464" y="492333"/>
                  <a:pt x="1204373" y="493731"/>
                  <a:pt x="1234881" y="497545"/>
                </a:cubicBezTo>
                <a:cubicBezTo>
                  <a:pt x="1065829" y="518679"/>
                  <a:pt x="1178749" y="495587"/>
                  <a:pt x="937422" y="600522"/>
                </a:cubicBezTo>
                <a:cubicBezTo>
                  <a:pt x="918589" y="608711"/>
                  <a:pt x="880219" y="623406"/>
                  <a:pt x="880219" y="623406"/>
                </a:cubicBezTo>
                <a:cubicBezTo>
                  <a:pt x="933609" y="634848"/>
                  <a:pt x="988727" y="640056"/>
                  <a:pt x="1040389" y="657732"/>
                </a:cubicBezTo>
                <a:cubicBezTo>
                  <a:pt x="1134204" y="689830"/>
                  <a:pt x="1222657" y="735948"/>
                  <a:pt x="1314966" y="772151"/>
                </a:cubicBezTo>
                <a:cubicBezTo>
                  <a:pt x="1417189" y="812242"/>
                  <a:pt x="1520899" y="848430"/>
                  <a:pt x="1623866" y="886570"/>
                </a:cubicBezTo>
                <a:cubicBezTo>
                  <a:pt x="1585730" y="901826"/>
                  <a:pt x="1549829" y="924768"/>
                  <a:pt x="1509459" y="932338"/>
                </a:cubicBezTo>
                <a:cubicBezTo>
                  <a:pt x="1426658" y="947865"/>
                  <a:pt x="1257763" y="955222"/>
                  <a:pt x="1257763" y="955222"/>
                </a:cubicBezTo>
                <a:cubicBezTo>
                  <a:pt x="1074709" y="1016246"/>
                  <a:pt x="1257763" y="939966"/>
                  <a:pt x="1257763" y="1000989"/>
                </a:cubicBezTo>
                <a:cubicBezTo>
                  <a:pt x="1257763" y="1025109"/>
                  <a:pt x="1212804" y="1019318"/>
                  <a:pt x="1189118" y="1023873"/>
                </a:cubicBezTo>
                <a:cubicBezTo>
                  <a:pt x="1113381" y="1038439"/>
                  <a:pt x="1036532" y="1046470"/>
                  <a:pt x="960304" y="1058199"/>
                </a:cubicBezTo>
                <a:cubicBezTo>
                  <a:pt x="937377" y="1061727"/>
                  <a:pt x="914541" y="1065827"/>
                  <a:pt x="891660" y="1069641"/>
                </a:cubicBezTo>
                <a:lnTo>
                  <a:pt x="1166237" y="1149734"/>
                </a:lnTo>
                <a:cubicBezTo>
                  <a:pt x="1181356" y="1154054"/>
                  <a:pt x="1212000" y="1145452"/>
                  <a:pt x="1212000" y="1161176"/>
                </a:cubicBezTo>
                <a:cubicBezTo>
                  <a:pt x="1212000" y="1178231"/>
                  <a:pt x="1181491" y="1176432"/>
                  <a:pt x="1166237" y="1184060"/>
                </a:cubicBezTo>
                <a:cubicBezTo>
                  <a:pt x="1432662" y="1237351"/>
                  <a:pt x="1162267" y="1180537"/>
                  <a:pt x="1658188" y="1309921"/>
                </a:cubicBezTo>
                <a:cubicBezTo>
                  <a:pt x="1707420" y="1322765"/>
                  <a:pt x="1757341" y="1332805"/>
                  <a:pt x="1806918" y="1344247"/>
                </a:cubicBezTo>
                <a:cubicBezTo>
                  <a:pt x="1555222" y="1348061"/>
                  <a:pt x="1303261" y="1343522"/>
                  <a:pt x="1051830" y="1355689"/>
                </a:cubicBezTo>
                <a:cubicBezTo>
                  <a:pt x="1034795" y="1356513"/>
                  <a:pt x="1081470" y="1373013"/>
                  <a:pt x="1097593" y="1378573"/>
                </a:cubicBezTo>
                <a:cubicBezTo>
                  <a:pt x="1302807" y="1449344"/>
                  <a:pt x="1715392" y="1584527"/>
                  <a:pt x="1715392" y="1584527"/>
                </a:cubicBezTo>
                <a:cubicBezTo>
                  <a:pt x="1696324" y="1588341"/>
                  <a:pt x="1677521" y="1593879"/>
                  <a:pt x="1658188" y="1595969"/>
                </a:cubicBezTo>
                <a:cubicBezTo>
                  <a:pt x="1536329" y="1609144"/>
                  <a:pt x="1401712" y="1575476"/>
                  <a:pt x="1292085" y="1630295"/>
                </a:cubicBezTo>
                <a:cubicBezTo>
                  <a:pt x="1244698" y="1653991"/>
                  <a:pt x="1381987" y="1686692"/>
                  <a:pt x="1429374" y="1710388"/>
                </a:cubicBezTo>
                <a:cubicBezTo>
                  <a:pt x="1443438" y="1717420"/>
                  <a:pt x="1459883" y="1718016"/>
                  <a:pt x="1475137" y="1721830"/>
                </a:cubicBezTo>
                <a:cubicBezTo>
                  <a:pt x="1437001" y="1729458"/>
                  <a:pt x="1399451" y="1741083"/>
                  <a:pt x="1360729" y="1744714"/>
                </a:cubicBezTo>
                <a:cubicBezTo>
                  <a:pt x="1277110" y="1752554"/>
                  <a:pt x="1191875" y="1742347"/>
                  <a:pt x="1109033" y="1756156"/>
                </a:cubicBezTo>
                <a:cubicBezTo>
                  <a:pt x="1092210" y="1758960"/>
                  <a:pt x="1138342" y="1774552"/>
                  <a:pt x="1154796" y="1779040"/>
                </a:cubicBezTo>
                <a:cubicBezTo>
                  <a:pt x="1222637" y="1797544"/>
                  <a:pt x="1293520" y="1804126"/>
                  <a:pt x="1360729" y="1824808"/>
                </a:cubicBezTo>
                <a:cubicBezTo>
                  <a:pt x="1476761" y="1860514"/>
                  <a:pt x="1643205" y="1934439"/>
                  <a:pt x="1761155" y="1984994"/>
                </a:cubicBezTo>
                <a:cubicBezTo>
                  <a:pt x="1356041" y="2015006"/>
                  <a:pt x="1354306" y="1975225"/>
                  <a:pt x="1726833" y="2099414"/>
                </a:cubicBezTo>
                <a:cubicBezTo>
                  <a:pt x="1469521" y="2292414"/>
                  <a:pt x="1755547" y="2091897"/>
                  <a:pt x="903100" y="2145181"/>
                </a:cubicBezTo>
                <a:cubicBezTo>
                  <a:pt x="854955" y="2148190"/>
                  <a:pt x="812610" y="2179248"/>
                  <a:pt x="765812" y="2190949"/>
                </a:cubicBezTo>
                <a:cubicBezTo>
                  <a:pt x="735984" y="2198407"/>
                  <a:pt x="704795" y="2198577"/>
                  <a:pt x="674286" y="2202391"/>
                </a:cubicBezTo>
                <a:cubicBezTo>
                  <a:pt x="450085" y="2266456"/>
                  <a:pt x="631868" y="2201287"/>
                  <a:pt x="994626" y="2305368"/>
                </a:cubicBezTo>
                <a:cubicBezTo>
                  <a:pt x="1329653" y="2401492"/>
                  <a:pt x="1989969" y="2625742"/>
                  <a:pt x="1989969" y="2625742"/>
                </a:cubicBezTo>
                <a:cubicBezTo>
                  <a:pt x="1974715" y="2633370"/>
                  <a:pt x="1960660" y="2644138"/>
                  <a:pt x="1944206" y="2648626"/>
                </a:cubicBezTo>
                <a:cubicBezTo>
                  <a:pt x="1918190" y="2655722"/>
                  <a:pt x="1891081" y="2660618"/>
                  <a:pt x="1864121" y="2660068"/>
                </a:cubicBezTo>
                <a:cubicBezTo>
                  <a:pt x="1703803" y="2656796"/>
                  <a:pt x="1543781" y="2644812"/>
                  <a:pt x="1383611" y="2637184"/>
                </a:cubicBezTo>
                <a:cubicBezTo>
                  <a:pt x="1330221" y="2629556"/>
                  <a:pt x="1169509" y="2614300"/>
                  <a:pt x="1223441" y="2614300"/>
                </a:cubicBezTo>
                <a:cubicBezTo>
                  <a:pt x="1311484" y="2614300"/>
                  <a:pt x="1399471" y="2624373"/>
                  <a:pt x="1486577" y="2637184"/>
                </a:cubicBezTo>
                <a:cubicBezTo>
                  <a:pt x="1529596" y="2643511"/>
                  <a:pt x="1570099" y="2661550"/>
                  <a:pt x="1612425" y="2671510"/>
                </a:cubicBezTo>
                <a:cubicBezTo>
                  <a:pt x="1635006" y="2676824"/>
                  <a:pt x="1658188" y="2679137"/>
                  <a:pt x="1681070" y="2682951"/>
                </a:cubicBezTo>
                <a:cubicBezTo>
                  <a:pt x="1658188" y="2686765"/>
                  <a:pt x="1634930" y="2688766"/>
                  <a:pt x="1612425" y="2694393"/>
                </a:cubicBezTo>
                <a:cubicBezTo>
                  <a:pt x="1459489" y="2732631"/>
                  <a:pt x="1375472" y="2755810"/>
                  <a:pt x="1234881" y="2820254"/>
                </a:cubicBezTo>
                <a:cubicBezTo>
                  <a:pt x="912419" y="2968065"/>
                  <a:pt x="1273788" y="2820709"/>
                  <a:pt x="1074711" y="2900348"/>
                </a:cubicBezTo>
                <a:cubicBezTo>
                  <a:pt x="1196568" y="3022220"/>
                  <a:pt x="1084264" y="2921528"/>
                  <a:pt x="1463696" y="3026209"/>
                </a:cubicBezTo>
                <a:cubicBezTo>
                  <a:pt x="1567220" y="3054770"/>
                  <a:pt x="1669629" y="3087232"/>
                  <a:pt x="1772595" y="3117744"/>
                </a:cubicBezTo>
                <a:cubicBezTo>
                  <a:pt x="654948" y="3135209"/>
                  <a:pt x="947059" y="3104744"/>
                  <a:pt x="1543781" y="3174954"/>
                </a:cubicBezTo>
                <a:cubicBezTo>
                  <a:pt x="1571354" y="3178198"/>
                  <a:pt x="1597171" y="3190210"/>
                  <a:pt x="1623866" y="3197838"/>
                </a:cubicBezTo>
                <a:cubicBezTo>
                  <a:pt x="1585730" y="3209280"/>
                  <a:pt x="1548191" y="3222941"/>
                  <a:pt x="1509459" y="3232164"/>
                </a:cubicBezTo>
                <a:cubicBezTo>
                  <a:pt x="1467982" y="3242041"/>
                  <a:pt x="1425420" y="3246684"/>
                  <a:pt x="1383611" y="3255047"/>
                </a:cubicBezTo>
                <a:cubicBezTo>
                  <a:pt x="1349134" y="3261943"/>
                  <a:pt x="1314966" y="3270303"/>
                  <a:pt x="1280644" y="3277931"/>
                </a:cubicBezTo>
                <a:cubicBezTo>
                  <a:pt x="1240222" y="3358785"/>
                  <a:pt x="1269205" y="3323698"/>
                  <a:pt x="1143356" y="3380908"/>
                </a:cubicBezTo>
                <a:cubicBezTo>
                  <a:pt x="924003" y="3480624"/>
                  <a:pt x="1082404" y="3394492"/>
                  <a:pt x="925982" y="3483886"/>
                </a:cubicBezTo>
                <a:cubicBezTo>
                  <a:pt x="1811675" y="3720927"/>
                  <a:pt x="1470993" y="3616868"/>
                  <a:pt x="1955647" y="3769934"/>
                </a:cubicBezTo>
                <a:lnTo>
                  <a:pt x="1417933" y="3792818"/>
                </a:lnTo>
                <a:cubicBezTo>
                  <a:pt x="1364472" y="3795447"/>
                  <a:pt x="1309691" y="3791276"/>
                  <a:pt x="1257763" y="3804259"/>
                </a:cubicBezTo>
                <a:cubicBezTo>
                  <a:pt x="1186309" y="3822124"/>
                  <a:pt x="1124979" y="3875746"/>
                  <a:pt x="1051830" y="3884353"/>
                </a:cubicBezTo>
                <a:lnTo>
                  <a:pt x="857337" y="3907237"/>
                </a:lnTo>
                <a:cubicBezTo>
                  <a:pt x="777130" y="3917792"/>
                  <a:pt x="617082" y="3941563"/>
                  <a:pt x="617082" y="3941563"/>
                </a:cubicBezTo>
                <a:cubicBezTo>
                  <a:pt x="639964" y="3953005"/>
                  <a:pt x="661105" y="3968943"/>
                  <a:pt x="685727" y="3975888"/>
                </a:cubicBezTo>
                <a:cubicBezTo>
                  <a:pt x="959040" y="4052984"/>
                  <a:pt x="1509459" y="4193285"/>
                  <a:pt x="1509459" y="4193285"/>
                </a:cubicBezTo>
                <a:cubicBezTo>
                  <a:pt x="1498018" y="4204727"/>
                  <a:pt x="1490487" y="4222493"/>
                  <a:pt x="1475137" y="4227610"/>
                </a:cubicBezTo>
                <a:cubicBezTo>
                  <a:pt x="1442376" y="4238531"/>
                  <a:pt x="1406401" y="4234487"/>
                  <a:pt x="1372170" y="4239052"/>
                </a:cubicBezTo>
                <a:cubicBezTo>
                  <a:pt x="1349177" y="4242118"/>
                  <a:pt x="1326313" y="4246153"/>
                  <a:pt x="1303526" y="4250494"/>
                </a:cubicBezTo>
                <a:cubicBezTo>
                  <a:pt x="1114085" y="4286582"/>
                  <a:pt x="1169706" y="4274512"/>
                  <a:pt x="1006067" y="4319146"/>
                </a:cubicBezTo>
                <a:cubicBezTo>
                  <a:pt x="947590" y="4358135"/>
                  <a:pt x="951868" y="4341870"/>
                  <a:pt x="1063270" y="4376355"/>
                </a:cubicBezTo>
                <a:cubicBezTo>
                  <a:pt x="1636097" y="4553677"/>
                  <a:pt x="1261517" y="4418105"/>
                  <a:pt x="1692510" y="4582310"/>
                </a:cubicBezTo>
                <a:cubicBezTo>
                  <a:pt x="1512164" y="4618384"/>
                  <a:pt x="1811688" y="4561548"/>
                  <a:pt x="1360729" y="4605194"/>
                </a:cubicBezTo>
                <a:cubicBezTo>
                  <a:pt x="1333095" y="4607869"/>
                  <a:pt x="1307339" y="4620450"/>
                  <a:pt x="1280644" y="4628078"/>
                </a:cubicBezTo>
                <a:cubicBezTo>
                  <a:pt x="1246322" y="4650962"/>
                  <a:pt x="1215978" y="4681407"/>
                  <a:pt x="1177678" y="4696729"/>
                </a:cubicBezTo>
                <a:cubicBezTo>
                  <a:pt x="1119282" y="4720090"/>
                  <a:pt x="1055849" y="4728090"/>
                  <a:pt x="994626" y="4742497"/>
                </a:cubicBezTo>
                <a:cubicBezTo>
                  <a:pt x="807597" y="4786508"/>
                  <a:pt x="821178" y="4782357"/>
                  <a:pt x="662845" y="4811148"/>
                </a:cubicBezTo>
                <a:cubicBezTo>
                  <a:pt x="678099" y="4814962"/>
                  <a:pt x="693147" y="4819727"/>
                  <a:pt x="708608" y="4822590"/>
                </a:cubicBezTo>
                <a:cubicBezTo>
                  <a:pt x="796148" y="4838803"/>
                  <a:pt x="885541" y="4846109"/>
                  <a:pt x="971745" y="4868358"/>
                </a:cubicBezTo>
                <a:cubicBezTo>
                  <a:pt x="1240570" y="4937740"/>
                  <a:pt x="1509211" y="5009392"/>
                  <a:pt x="1772595" y="5097196"/>
                </a:cubicBezTo>
                <a:cubicBezTo>
                  <a:pt x="1806917" y="5108638"/>
                  <a:pt x="1911741" y="5131522"/>
                  <a:pt x="1875562" y="5131522"/>
                </a:cubicBezTo>
                <a:cubicBezTo>
                  <a:pt x="1790887" y="5131522"/>
                  <a:pt x="1707994" y="5106812"/>
                  <a:pt x="1623866" y="5097196"/>
                </a:cubicBezTo>
                <a:cubicBezTo>
                  <a:pt x="1574465" y="5091550"/>
                  <a:pt x="1426380" y="5076002"/>
                  <a:pt x="1475137" y="5085754"/>
                </a:cubicBezTo>
                <a:cubicBezTo>
                  <a:pt x="1542862" y="5099300"/>
                  <a:pt x="1612426" y="5101010"/>
                  <a:pt x="1681070" y="5108638"/>
                </a:cubicBezTo>
                <a:cubicBezTo>
                  <a:pt x="1902257" y="5173476"/>
                  <a:pt x="2560448" y="5222211"/>
                  <a:pt x="2344632" y="5303151"/>
                </a:cubicBezTo>
                <a:cubicBezTo>
                  <a:pt x="2314123" y="5314593"/>
                  <a:pt x="2285528" y="5334234"/>
                  <a:pt x="2253106" y="5337477"/>
                </a:cubicBezTo>
                <a:cubicBezTo>
                  <a:pt x="2131618" y="5349627"/>
                  <a:pt x="2009037" y="5345105"/>
                  <a:pt x="1887003" y="5348919"/>
                </a:cubicBezTo>
                <a:cubicBezTo>
                  <a:pt x="1894630" y="5364175"/>
                  <a:pt x="1897824" y="5382625"/>
                  <a:pt x="1909884" y="5394686"/>
                </a:cubicBezTo>
                <a:cubicBezTo>
                  <a:pt x="1929329" y="5414133"/>
                  <a:pt x="1967697" y="5415176"/>
                  <a:pt x="1978529" y="5440454"/>
                </a:cubicBezTo>
                <a:cubicBezTo>
                  <a:pt x="1984902" y="5455327"/>
                  <a:pt x="1960298" y="5473086"/>
                  <a:pt x="1944206" y="5474780"/>
                </a:cubicBezTo>
                <a:cubicBezTo>
                  <a:pt x="1811410" y="5488760"/>
                  <a:pt x="1677256" y="5482408"/>
                  <a:pt x="1543781" y="5486222"/>
                </a:cubicBezTo>
                <a:cubicBezTo>
                  <a:pt x="1906828" y="5812998"/>
                  <a:pt x="1627217" y="5596077"/>
                  <a:pt x="2081495" y="5852363"/>
                </a:cubicBezTo>
                <a:cubicBezTo>
                  <a:pt x="2129399" y="5879389"/>
                  <a:pt x="2233893" y="5891012"/>
                  <a:pt x="2218784" y="5943898"/>
                </a:cubicBezTo>
                <a:cubicBezTo>
                  <a:pt x="2204081" y="5995365"/>
                  <a:pt x="2112004" y="5936270"/>
                  <a:pt x="2058614" y="5932456"/>
                </a:cubicBezTo>
                <a:cubicBezTo>
                  <a:pt x="2012851" y="5924828"/>
                  <a:pt x="1967639" y="5906848"/>
                  <a:pt x="1921325" y="5909573"/>
                </a:cubicBezTo>
                <a:cubicBezTo>
                  <a:pt x="1684989" y="5923477"/>
                  <a:pt x="1725845" y="5949037"/>
                  <a:pt x="1555222" y="5989666"/>
                </a:cubicBezTo>
                <a:cubicBezTo>
                  <a:pt x="1492885" y="6004510"/>
                  <a:pt x="1414635" y="6014656"/>
                  <a:pt x="1349289" y="6023992"/>
                </a:cubicBezTo>
                <a:cubicBezTo>
                  <a:pt x="1341662" y="6035434"/>
                  <a:pt x="1316186" y="6049118"/>
                  <a:pt x="1326407" y="6058317"/>
                </a:cubicBezTo>
                <a:cubicBezTo>
                  <a:pt x="1364436" y="6092547"/>
                  <a:pt x="1419992" y="6100364"/>
                  <a:pt x="1463696" y="6126969"/>
                </a:cubicBezTo>
                <a:cubicBezTo>
                  <a:pt x="1508004" y="6153942"/>
                  <a:pt x="1547595" y="6187992"/>
                  <a:pt x="1589544" y="6218504"/>
                </a:cubicBezTo>
                <a:cubicBezTo>
                  <a:pt x="1444250" y="6315378"/>
                  <a:pt x="1625880" y="6203024"/>
                  <a:pt x="1177678" y="6252830"/>
                </a:cubicBezTo>
                <a:cubicBezTo>
                  <a:pt x="1153706" y="6255494"/>
                  <a:pt x="1223739" y="6267244"/>
                  <a:pt x="1246322" y="6275714"/>
                </a:cubicBezTo>
                <a:cubicBezTo>
                  <a:pt x="1315285" y="6301578"/>
                  <a:pt x="1383611" y="6329109"/>
                  <a:pt x="1452255" y="6355807"/>
                </a:cubicBezTo>
                <a:cubicBezTo>
                  <a:pt x="1448441" y="6371063"/>
                  <a:pt x="1452894" y="6391507"/>
                  <a:pt x="1440814" y="6401575"/>
                </a:cubicBezTo>
                <a:cubicBezTo>
                  <a:pt x="1425876" y="6414024"/>
                  <a:pt x="1402476" y="6408300"/>
                  <a:pt x="1383611" y="6413017"/>
                </a:cubicBezTo>
                <a:cubicBezTo>
                  <a:pt x="1371911" y="6415942"/>
                  <a:pt x="1360730" y="6420645"/>
                  <a:pt x="1349289" y="6424459"/>
                </a:cubicBezTo>
                <a:cubicBezTo>
                  <a:pt x="1360730" y="6462599"/>
                  <a:pt x="1361054" y="6506065"/>
                  <a:pt x="1383611" y="6538878"/>
                </a:cubicBezTo>
                <a:cubicBezTo>
                  <a:pt x="1455440" y="6643367"/>
                  <a:pt x="1529697" y="6574792"/>
                  <a:pt x="1417933" y="6641855"/>
                </a:cubicBezTo>
                <a:cubicBezTo>
                  <a:pt x="1547595" y="6695251"/>
                  <a:pt x="1943475" y="6833908"/>
                  <a:pt x="1806918" y="6802042"/>
                </a:cubicBezTo>
                <a:cubicBezTo>
                  <a:pt x="1692511" y="6775344"/>
                  <a:pt x="1577372" y="6751607"/>
                  <a:pt x="1463696" y="6721949"/>
                </a:cubicBezTo>
                <a:cubicBezTo>
                  <a:pt x="957673" y="6589929"/>
                  <a:pt x="1502222" y="6713984"/>
                  <a:pt x="1177678" y="6641855"/>
                </a:cubicBezTo>
                <a:cubicBezTo>
                  <a:pt x="1181491" y="6630413"/>
                  <a:pt x="1180590" y="6616058"/>
                  <a:pt x="1189118" y="6607530"/>
                </a:cubicBezTo>
                <a:cubicBezTo>
                  <a:pt x="1259673" y="6536967"/>
                  <a:pt x="1285122" y="6537198"/>
                  <a:pt x="1372170" y="6504552"/>
                </a:cubicBezTo>
                <a:cubicBezTo>
                  <a:pt x="1391238" y="6489296"/>
                  <a:pt x="1417259" y="6479988"/>
                  <a:pt x="1429374" y="6458785"/>
                </a:cubicBezTo>
                <a:cubicBezTo>
                  <a:pt x="1435357" y="6448313"/>
                  <a:pt x="1426461" y="6432988"/>
                  <a:pt x="1417933" y="6424459"/>
                </a:cubicBezTo>
                <a:cubicBezTo>
                  <a:pt x="1352048" y="6358567"/>
                  <a:pt x="1315405" y="6340052"/>
                  <a:pt x="1246322" y="6298598"/>
                </a:cubicBezTo>
                <a:cubicBezTo>
                  <a:pt x="1257763" y="6260458"/>
                  <a:pt x="1258558" y="6217311"/>
                  <a:pt x="1280644" y="6184179"/>
                </a:cubicBezTo>
                <a:cubicBezTo>
                  <a:pt x="1298841" y="6156881"/>
                  <a:pt x="1331386" y="6141642"/>
                  <a:pt x="1360729" y="6126969"/>
                </a:cubicBezTo>
                <a:cubicBezTo>
                  <a:pt x="1442818" y="6085920"/>
                  <a:pt x="1546185" y="6053702"/>
                  <a:pt x="1635307" y="6023992"/>
                </a:cubicBezTo>
                <a:cubicBezTo>
                  <a:pt x="1623866" y="6001108"/>
                  <a:pt x="1624015" y="5966485"/>
                  <a:pt x="1600985" y="5955340"/>
                </a:cubicBezTo>
                <a:cubicBezTo>
                  <a:pt x="1414074" y="5864890"/>
                  <a:pt x="1310475" y="5856953"/>
                  <a:pt x="1131915" y="5829479"/>
                </a:cubicBezTo>
                <a:cubicBezTo>
                  <a:pt x="1170051" y="5818037"/>
                  <a:pt x="1206733" y="5799395"/>
                  <a:pt x="1246322" y="5795153"/>
                </a:cubicBezTo>
                <a:cubicBezTo>
                  <a:pt x="1421118" y="5776423"/>
                  <a:pt x="1600410" y="5796281"/>
                  <a:pt x="1772595" y="5760828"/>
                </a:cubicBezTo>
                <a:cubicBezTo>
                  <a:pt x="1819842" y="5751100"/>
                  <a:pt x="1680423" y="5732133"/>
                  <a:pt x="1635307" y="5715060"/>
                </a:cubicBezTo>
                <a:cubicBezTo>
                  <a:pt x="1386131" y="5620767"/>
                  <a:pt x="1395972" y="5622189"/>
                  <a:pt x="1200559" y="5531989"/>
                </a:cubicBezTo>
                <a:cubicBezTo>
                  <a:pt x="1227254" y="5505291"/>
                  <a:pt x="1247172" y="5469361"/>
                  <a:pt x="1280644" y="5451896"/>
                </a:cubicBezTo>
                <a:cubicBezTo>
                  <a:pt x="1390493" y="5394577"/>
                  <a:pt x="1516137" y="5387693"/>
                  <a:pt x="1635307" y="5371802"/>
                </a:cubicBezTo>
                <a:cubicBezTo>
                  <a:pt x="1658188" y="5364174"/>
                  <a:pt x="1709800" y="5372318"/>
                  <a:pt x="1703951" y="5348919"/>
                </a:cubicBezTo>
                <a:cubicBezTo>
                  <a:pt x="1684562" y="5271356"/>
                  <a:pt x="1483897" y="5254108"/>
                  <a:pt x="1452255" y="5245941"/>
                </a:cubicBezTo>
                <a:cubicBezTo>
                  <a:pt x="1386822" y="5229053"/>
                  <a:pt x="1323731" y="5203393"/>
                  <a:pt x="1257763" y="5188732"/>
                </a:cubicBezTo>
                <a:cubicBezTo>
                  <a:pt x="1186154" y="5172817"/>
                  <a:pt x="1112678" y="5166871"/>
                  <a:pt x="1040389" y="5154406"/>
                </a:cubicBezTo>
                <a:cubicBezTo>
                  <a:pt x="1002064" y="5147797"/>
                  <a:pt x="964118" y="5139150"/>
                  <a:pt x="925982" y="5131522"/>
                </a:cubicBezTo>
                <a:cubicBezTo>
                  <a:pt x="1168746" y="4937287"/>
                  <a:pt x="597012" y="5376295"/>
                  <a:pt x="1498018" y="5062871"/>
                </a:cubicBezTo>
                <a:cubicBezTo>
                  <a:pt x="1580154" y="5034299"/>
                  <a:pt x="1329721" y="5018862"/>
                  <a:pt x="1246322" y="4994219"/>
                </a:cubicBezTo>
                <a:cubicBezTo>
                  <a:pt x="778881" y="4856097"/>
                  <a:pt x="1191346" y="4963312"/>
                  <a:pt x="811575" y="4868358"/>
                </a:cubicBezTo>
                <a:cubicBezTo>
                  <a:pt x="788693" y="4853102"/>
                  <a:pt x="742930" y="4850091"/>
                  <a:pt x="742930" y="4822590"/>
                </a:cubicBezTo>
                <a:cubicBezTo>
                  <a:pt x="742930" y="4797007"/>
                  <a:pt x="786075" y="4790321"/>
                  <a:pt x="811575" y="4788264"/>
                </a:cubicBezTo>
                <a:cubicBezTo>
                  <a:pt x="1024580" y="4771085"/>
                  <a:pt x="1238695" y="4773009"/>
                  <a:pt x="1452255" y="4765381"/>
                </a:cubicBezTo>
                <a:cubicBezTo>
                  <a:pt x="1444628" y="4753939"/>
                  <a:pt x="1439937" y="4739859"/>
                  <a:pt x="1429374" y="4731055"/>
                </a:cubicBezTo>
                <a:cubicBezTo>
                  <a:pt x="1416272" y="4720136"/>
                  <a:pt x="1377623" y="4724141"/>
                  <a:pt x="1383611" y="4708171"/>
                </a:cubicBezTo>
                <a:cubicBezTo>
                  <a:pt x="1395956" y="4675248"/>
                  <a:pt x="1431951" y="4654638"/>
                  <a:pt x="1463696" y="4639520"/>
                </a:cubicBezTo>
                <a:cubicBezTo>
                  <a:pt x="1563984" y="4591759"/>
                  <a:pt x="1688734" y="4586684"/>
                  <a:pt x="1795477" y="4570868"/>
                </a:cubicBezTo>
                <a:cubicBezTo>
                  <a:pt x="1841370" y="4564068"/>
                  <a:pt x="1887003" y="4555612"/>
                  <a:pt x="1932766" y="4547984"/>
                </a:cubicBezTo>
                <a:cubicBezTo>
                  <a:pt x="1894630" y="4521286"/>
                  <a:pt x="1859995" y="4488712"/>
                  <a:pt x="1818358" y="4467891"/>
                </a:cubicBezTo>
                <a:cubicBezTo>
                  <a:pt x="1767651" y="4442535"/>
                  <a:pt x="1711102" y="4431035"/>
                  <a:pt x="1658188" y="4410681"/>
                </a:cubicBezTo>
                <a:cubicBezTo>
                  <a:pt x="1525250" y="4359546"/>
                  <a:pt x="1557422" y="4377822"/>
                  <a:pt x="1486577" y="4330588"/>
                </a:cubicBezTo>
                <a:cubicBezTo>
                  <a:pt x="1498018" y="4315332"/>
                  <a:pt x="1505645" y="4296262"/>
                  <a:pt x="1520900" y="4284820"/>
                </a:cubicBezTo>
                <a:cubicBezTo>
                  <a:pt x="1619969" y="4210510"/>
                  <a:pt x="1651387" y="4228466"/>
                  <a:pt x="1772595" y="4181843"/>
                </a:cubicBezTo>
                <a:cubicBezTo>
                  <a:pt x="1889842" y="4136743"/>
                  <a:pt x="1886966" y="4136100"/>
                  <a:pt x="1955647" y="4090307"/>
                </a:cubicBezTo>
                <a:cubicBezTo>
                  <a:pt x="1887322" y="4021976"/>
                  <a:pt x="1952824" y="4074790"/>
                  <a:pt x="1806918" y="4033098"/>
                </a:cubicBezTo>
                <a:cubicBezTo>
                  <a:pt x="1763998" y="4020834"/>
                  <a:pt x="1723416" y="4001447"/>
                  <a:pt x="1681070" y="3987330"/>
                </a:cubicBezTo>
                <a:cubicBezTo>
                  <a:pt x="1620423" y="3967112"/>
                  <a:pt x="1559817" y="3946481"/>
                  <a:pt x="1498018" y="3930121"/>
                </a:cubicBezTo>
                <a:cubicBezTo>
                  <a:pt x="1088377" y="3821676"/>
                  <a:pt x="1466235" y="3942409"/>
                  <a:pt x="1154796" y="3838585"/>
                </a:cubicBezTo>
                <a:cubicBezTo>
                  <a:pt x="1192932" y="3823329"/>
                  <a:pt x="1229482" y="3803272"/>
                  <a:pt x="1269204" y="3792818"/>
                </a:cubicBezTo>
                <a:cubicBezTo>
                  <a:pt x="1302600" y="3784029"/>
                  <a:pt x="1343438" y="3800533"/>
                  <a:pt x="1372170" y="3781376"/>
                </a:cubicBezTo>
                <a:cubicBezTo>
                  <a:pt x="1385632" y="3772400"/>
                  <a:pt x="1353150" y="3752310"/>
                  <a:pt x="1337848" y="3747050"/>
                </a:cubicBezTo>
                <a:cubicBezTo>
                  <a:pt x="826534" y="3571268"/>
                  <a:pt x="1143214" y="3724095"/>
                  <a:pt x="937422" y="3621189"/>
                </a:cubicBezTo>
                <a:cubicBezTo>
                  <a:pt x="1063270" y="3563979"/>
                  <a:pt x="1186785" y="3501331"/>
                  <a:pt x="1314966" y="3449560"/>
                </a:cubicBezTo>
                <a:cubicBezTo>
                  <a:pt x="1385422" y="3421104"/>
                  <a:pt x="1483261" y="3438917"/>
                  <a:pt x="1532340" y="3380908"/>
                </a:cubicBezTo>
                <a:cubicBezTo>
                  <a:pt x="1558525" y="3349958"/>
                  <a:pt x="1473678" y="3324553"/>
                  <a:pt x="1440814" y="3300815"/>
                </a:cubicBezTo>
                <a:cubicBezTo>
                  <a:pt x="1404761" y="3274774"/>
                  <a:pt x="1364120" y="3255737"/>
                  <a:pt x="1326407" y="3232164"/>
                </a:cubicBezTo>
                <a:cubicBezTo>
                  <a:pt x="1303087" y="3217587"/>
                  <a:pt x="1280644" y="3201652"/>
                  <a:pt x="1257763" y="3186396"/>
                </a:cubicBezTo>
                <a:cubicBezTo>
                  <a:pt x="1355231" y="3049924"/>
                  <a:pt x="1300794" y="3098677"/>
                  <a:pt x="1532340" y="3003325"/>
                </a:cubicBezTo>
                <a:cubicBezTo>
                  <a:pt x="1588096" y="2980364"/>
                  <a:pt x="1703951" y="2946116"/>
                  <a:pt x="1703951" y="2946116"/>
                </a:cubicBezTo>
                <a:cubicBezTo>
                  <a:pt x="1560186" y="2843416"/>
                  <a:pt x="1685690" y="2925542"/>
                  <a:pt x="1475137" y="2820254"/>
                </a:cubicBezTo>
                <a:cubicBezTo>
                  <a:pt x="1417150" y="2791258"/>
                  <a:pt x="1303526" y="2728719"/>
                  <a:pt x="1303526" y="2728719"/>
                </a:cubicBezTo>
                <a:cubicBezTo>
                  <a:pt x="1345475" y="2717277"/>
                  <a:pt x="1388426" y="2709019"/>
                  <a:pt x="1429374" y="2694393"/>
                </a:cubicBezTo>
                <a:cubicBezTo>
                  <a:pt x="1442323" y="2689768"/>
                  <a:pt x="1470770" y="2683301"/>
                  <a:pt x="1463696" y="2671510"/>
                </a:cubicBezTo>
                <a:cubicBezTo>
                  <a:pt x="1440070" y="2632130"/>
                  <a:pt x="1396978" y="2608170"/>
                  <a:pt x="1360729" y="2579974"/>
                </a:cubicBezTo>
                <a:cubicBezTo>
                  <a:pt x="1192812" y="2449358"/>
                  <a:pt x="1301568" y="2555132"/>
                  <a:pt x="1234881" y="2488439"/>
                </a:cubicBezTo>
                <a:cubicBezTo>
                  <a:pt x="1313759" y="2462143"/>
                  <a:pt x="1320580" y="2482611"/>
                  <a:pt x="1280644" y="2442671"/>
                </a:cubicBezTo>
                <a:cubicBezTo>
                  <a:pt x="1276831" y="2423601"/>
                  <a:pt x="1276426" y="2403519"/>
                  <a:pt x="1269204" y="2385462"/>
                </a:cubicBezTo>
                <a:cubicBezTo>
                  <a:pt x="1183553" y="2171311"/>
                  <a:pt x="1230239" y="2344002"/>
                  <a:pt x="1200559" y="2225275"/>
                </a:cubicBezTo>
                <a:cubicBezTo>
                  <a:pt x="1212000" y="2210019"/>
                  <a:pt x="1220403" y="2191918"/>
                  <a:pt x="1234881" y="2179507"/>
                </a:cubicBezTo>
                <a:cubicBezTo>
                  <a:pt x="1300857" y="2122950"/>
                  <a:pt x="1268586" y="2192801"/>
                  <a:pt x="1292085" y="2122297"/>
                </a:cubicBezTo>
                <a:cubicBezTo>
                  <a:pt x="1166237" y="2065088"/>
                  <a:pt x="837866" y="2065697"/>
                  <a:pt x="914541" y="1950669"/>
                </a:cubicBezTo>
                <a:cubicBezTo>
                  <a:pt x="949286" y="1898545"/>
                  <a:pt x="927033" y="1916707"/>
                  <a:pt x="1006067" y="1893459"/>
                </a:cubicBezTo>
                <a:cubicBezTo>
                  <a:pt x="1029976" y="1886426"/>
                  <a:pt x="1160118" y="1854224"/>
                  <a:pt x="1200559" y="1836249"/>
                </a:cubicBezTo>
                <a:cubicBezTo>
                  <a:pt x="1213124" y="1830664"/>
                  <a:pt x="1223440" y="1820994"/>
                  <a:pt x="1234881" y="1813366"/>
                </a:cubicBezTo>
                <a:cubicBezTo>
                  <a:pt x="1199163" y="1706195"/>
                  <a:pt x="1257676" y="1864704"/>
                  <a:pt x="1189118" y="1744714"/>
                </a:cubicBezTo>
                <a:cubicBezTo>
                  <a:pt x="1181317" y="1731060"/>
                  <a:pt x="1181491" y="1714202"/>
                  <a:pt x="1177678" y="1698946"/>
                </a:cubicBezTo>
                <a:cubicBezTo>
                  <a:pt x="1227254" y="1683690"/>
                  <a:pt x="1275602" y="1663640"/>
                  <a:pt x="1326407" y="1653179"/>
                </a:cubicBezTo>
                <a:cubicBezTo>
                  <a:pt x="1482196" y="1621102"/>
                  <a:pt x="1576916" y="1618120"/>
                  <a:pt x="1726833" y="1607411"/>
                </a:cubicBezTo>
                <a:cubicBezTo>
                  <a:pt x="1734460" y="1595969"/>
                  <a:pt x="1762013" y="1579235"/>
                  <a:pt x="1749714" y="1573085"/>
                </a:cubicBezTo>
                <a:cubicBezTo>
                  <a:pt x="1693460" y="1544955"/>
                  <a:pt x="1627137" y="1544598"/>
                  <a:pt x="1566662" y="1527318"/>
                </a:cubicBezTo>
                <a:cubicBezTo>
                  <a:pt x="1466913" y="1498815"/>
                  <a:pt x="1368953" y="1464285"/>
                  <a:pt x="1269204" y="1435782"/>
                </a:cubicBezTo>
                <a:cubicBezTo>
                  <a:pt x="1128663" y="1395623"/>
                  <a:pt x="985408" y="1364965"/>
                  <a:pt x="845897" y="1321363"/>
                </a:cubicBezTo>
                <a:cubicBezTo>
                  <a:pt x="604690" y="1245978"/>
                  <a:pt x="593394" y="1235146"/>
                  <a:pt x="422590" y="1149734"/>
                </a:cubicBezTo>
                <a:cubicBezTo>
                  <a:pt x="731490" y="1142106"/>
                  <a:pt x="1040995" y="1147637"/>
                  <a:pt x="1349289" y="1126851"/>
                </a:cubicBezTo>
                <a:cubicBezTo>
                  <a:pt x="1479902" y="1118045"/>
                  <a:pt x="1407385" y="1091989"/>
                  <a:pt x="1463696" y="1058199"/>
                </a:cubicBezTo>
                <a:cubicBezTo>
                  <a:pt x="1474037" y="1051994"/>
                  <a:pt x="1486577" y="1050571"/>
                  <a:pt x="1498018" y="1046757"/>
                </a:cubicBezTo>
                <a:cubicBezTo>
                  <a:pt x="1505645" y="1035315"/>
                  <a:pt x="1512908" y="1023621"/>
                  <a:pt x="1520900" y="1012431"/>
                </a:cubicBezTo>
                <a:cubicBezTo>
                  <a:pt x="1531983" y="996913"/>
                  <a:pt x="1548141" y="984369"/>
                  <a:pt x="1555222" y="966664"/>
                </a:cubicBezTo>
                <a:cubicBezTo>
                  <a:pt x="1563837" y="945123"/>
                  <a:pt x="1562849" y="920896"/>
                  <a:pt x="1566662" y="898012"/>
                </a:cubicBezTo>
                <a:cubicBezTo>
                  <a:pt x="1450772" y="874831"/>
                  <a:pt x="1213725" y="828260"/>
                  <a:pt x="1143356" y="806477"/>
                </a:cubicBezTo>
                <a:cubicBezTo>
                  <a:pt x="1052426" y="778329"/>
                  <a:pt x="893680" y="681770"/>
                  <a:pt x="811575" y="634848"/>
                </a:cubicBezTo>
                <a:cubicBezTo>
                  <a:pt x="819583" y="610819"/>
                  <a:pt x="825195" y="583943"/>
                  <a:pt x="845897" y="566197"/>
                </a:cubicBezTo>
                <a:cubicBezTo>
                  <a:pt x="892726" y="526054"/>
                  <a:pt x="1057566" y="468415"/>
                  <a:pt x="1074711" y="463219"/>
                </a:cubicBezTo>
                <a:cubicBezTo>
                  <a:pt x="1575246" y="311526"/>
                  <a:pt x="1023203" y="510903"/>
                  <a:pt x="1440814" y="371684"/>
                </a:cubicBezTo>
                <a:cubicBezTo>
                  <a:pt x="1456994" y="366290"/>
                  <a:pt x="1471323" y="356428"/>
                  <a:pt x="1486577" y="348800"/>
                </a:cubicBezTo>
                <a:cubicBezTo>
                  <a:pt x="1490391" y="337358"/>
                  <a:pt x="1498018" y="326535"/>
                  <a:pt x="1498018" y="314474"/>
                </a:cubicBezTo>
                <a:cubicBezTo>
                  <a:pt x="1498018" y="298749"/>
                  <a:pt x="1494911" y="282042"/>
                  <a:pt x="1486577" y="268707"/>
                </a:cubicBezTo>
                <a:cubicBezTo>
                  <a:pt x="1439713" y="193717"/>
                  <a:pt x="1363343" y="203017"/>
                  <a:pt x="1280644" y="177171"/>
                </a:cubicBezTo>
                <a:cubicBezTo>
                  <a:pt x="1211580" y="155586"/>
                  <a:pt x="1144285" y="128400"/>
                  <a:pt x="1074711" y="108520"/>
                </a:cubicBezTo>
                <a:cubicBezTo>
                  <a:pt x="1037317" y="97835"/>
                  <a:pt x="921424" y="86562"/>
                  <a:pt x="960304" y="85636"/>
                </a:cubicBezTo>
                <a:lnTo>
                  <a:pt x="1555222" y="97078"/>
                </a:lnTo>
                <a:cubicBezTo>
                  <a:pt x="1947447" y="157427"/>
                  <a:pt x="1630415" y="99175"/>
                  <a:pt x="1051830" y="142846"/>
                </a:cubicBezTo>
                <a:cubicBezTo>
                  <a:pt x="1034823" y="144130"/>
                  <a:pt x="1082969" y="156954"/>
                  <a:pt x="1097593" y="165729"/>
                </a:cubicBezTo>
                <a:cubicBezTo>
                  <a:pt x="1121174" y="179879"/>
                  <a:pt x="1143356" y="196241"/>
                  <a:pt x="1166237" y="211497"/>
                </a:cubicBezTo>
                <a:cubicBezTo>
                  <a:pt x="1154796" y="272521"/>
                  <a:pt x="1151547" y="335667"/>
                  <a:pt x="1131915" y="394568"/>
                </a:cubicBezTo>
                <a:cubicBezTo>
                  <a:pt x="1103339" y="480304"/>
                  <a:pt x="992888" y="615730"/>
                  <a:pt x="948863" y="680616"/>
                </a:cubicBezTo>
                <a:cubicBezTo>
                  <a:pt x="838588" y="843144"/>
                  <a:pt x="863981" y="800111"/>
                  <a:pt x="800134" y="943780"/>
                </a:cubicBezTo>
                <a:cubicBezTo>
                  <a:pt x="796320" y="1000990"/>
                  <a:pt x="774788" y="1059784"/>
                  <a:pt x="788693" y="1115409"/>
                </a:cubicBezTo>
                <a:cubicBezTo>
                  <a:pt x="806123" y="1185138"/>
                  <a:pt x="895859" y="1237731"/>
                  <a:pt x="948863" y="1275595"/>
                </a:cubicBezTo>
                <a:cubicBezTo>
                  <a:pt x="893062" y="1287554"/>
                  <a:pt x="791684" y="1278942"/>
                  <a:pt x="754371" y="1344247"/>
                </a:cubicBezTo>
                <a:cubicBezTo>
                  <a:pt x="746570" y="1357901"/>
                  <a:pt x="746744" y="1374759"/>
                  <a:pt x="742930" y="1390015"/>
                </a:cubicBezTo>
                <a:cubicBezTo>
                  <a:pt x="765812" y="1412899"/>
                  <a:pt x="785243" y="1439855"/>
                  <a:pt x="811575" y="1458666"/>
                </a:cubicBezTo>
                <a:cubicBezTo>
                  <a:pt x="943715" y="1553061"/>
                  <a:pt x="872765" y="1458928"/>
                  <a:pt x="925982" y="1538760"/>
                </a:cubicBezTo>
                <a:cubicBezTo>
                  <a:pt x="918355" y="1554016"/>
                  <a:pt x="915936" y="1573295"/>
                  <a:pt x="903100" y="1584527"/>
                </a:cubicBezTo>
                <a:cubicBezTo>
                  <a:pt x="884780" y="1600558"/>
                  <a:pt x="803064" y="1631411"/>
                  <a:pt x="777252" y="1641737"/>
                </a:cubicBezTo>
                <a:lnTo>
                  <a:pt x="1131915" y="1653179"/>
                </a:lnTo>
                <a:cubicBezTo>
                  <a:pt x="1954293" y="1677609"/>
                  <a:pt x="1668939" y="1713757"/>
                  <a:pt x="2012851" y="1664621"/>
                </a:cubicBezTo>
                <a:cubicBezTo>
                  <a:pt x="1967088" y="1641737"/>
                  <a:pt x="1924861" y="1609664"/>
                  <a:pt x="1875562" y="1595969"/>
                </a:cubicBezTo>
                <a:cubicBezTo>
                  <a:pt x="1766340" y="1565626"/>
                  <a:pt x="1423972" y="1528958"/>
                  <a:pt x="1314966" y="1515876"/>
                </a:cubicBezTo>
                <a:cubicBezTo>
                  <a:pt x="1299712" y="1538760"/>
                  <a:pt x="1293301" y="1571272"/>
                  <a:pt x="1269204" y="1584527"/>
                </a:cubicBezTo>
                <a:cubicBezTo>
                  <a:pt x="736394" y="1877603"/>
                  <a:pt x="978102" y="1646817"/>
                  <a:pt x="811575" y="1813366"/>
                </a:cubicBezTo>
                <a:cubicBezTo>
                  <a:pt x="956491" y="1893459"/>
                  <a:pt x="1099377" y="1977340"/>
                  <a:pt x="1246322" y="2053646"/>
                </a:cubicBezTo>
                <a:cubicBezTo>
                  <a:pt x="1297873" y="2080416"/>
                  <a:pt x="1455961" y="2091851"/>
                  <a:pt x="1406492" y="2122297"/>
                </a:cubicBezTo>
                <a:cubicBezTo>
                  <a:pt x="1318562" y="2176413"/>
                  <a:pt x="1200588" y="2137952"/>
                  <a:pt x="1097593" y="2145181"/>
                </a:cubicBezTo>
                <a:lnTo>
                  <a:pt x="754371" y="2168065"/>
                </a:lnTo>
                <a:cubicBezTo>
                  <a:pt x="585277" y="2224436"/>
                  <a:pt x="606896" y="2197299"/>
                  <a:pt x="983185" y="2385462"/>
                </a:cubicBezTo>
                <a:lnTo>
                  <a:pt x="1166237" y="2476997"/>
                </a:lnTo>
                <a:cubicBezTo>
                  <a:pt x="1006427" y="2568327"/>
                  <a:pt x="1173563" y="2477705"/>
                  <a:pt x="971745" y="2568532"/>
                </a:cubicBezTo>
                <a:cubicBezTo>
                  <a:pt x="864818" y="2616654"/>
                  <a:pt x="872123" y="2615883"/>
                  <a:pt x="788693" y="2671510"/>
                </a:cubicBezTo>
                <a:cubicBezTo>
                  <a:pt x="857337" y="2705836"/>
                  <a:pt x="925038" y="2742117"/>
                  <a:pt x="994626" y="2774487"/>
                </a:cubicBezTo>
                <a:cubicBezTo>
                  <a:pt x="1447780" y="2985278"/>
                  <a:pt x="1126444" y="2817309"/>
                  <a:pt x="1429374" y="2980441"/>
                </a:cubicBezTo>
                <a:cubicBezTo>
                  <a:pt x="1421747" y="2988069"/>
                  <a:pt x="1417070" y="3001209"/>
                  <a:pt x="1406492" y="3003325"/>
                </a:cubicBezTo>
                <a:cubicBezTo>
                  <a:pt x="1326513" y="3019323"/>
                  <a:pt x="1130609" y="3031206"/>
                  <a:pt x="1040389" y="3037651"/>
                </a:cubicBezTo>
                <a:cubicBezTo>
                  <a:pt x="886320" y="3081676"/>
                  <a:pt x="980293" y="3033981"/>
                  <a:pt x="1097593" y="3140628"/>
                </a:cubicBezTo>
                <a:cubicBezTo>
                  <a:pt x="1106517" y="3148741"/>
                  <a:pt x="1095966" y="3167943"/>
                  <a:pt x="1086152" y="3174954"/>
                </a:cubicBezTo>
                <a:cubicBezTo>
                  <a:pt x="1075597" y="3182494"/>
                  <a:pt x="943514" y="3218981"/>
                  <a:pt x="937422" y="3220722"/>
                </a:cubicBezTo>
                <a:cubicBezTo>
                  <a:pt x="730645" y="3358584"/>
                  <a:pt x="961338" y="3190030"/>
                  <a:pt x="1429374" y="3541095"/>
                </a:cubicBezTo>
                <a:lnTo>
                  <a:pt x="1475137" y="3575421"/>
                </a:lnTo>
                <a:cubicBezTo>
                  <a:pt x="1313735" y="3615776"/>
                  <a:pt x="1547827" y="3560593"/>
                  <a:pt x="1120474" y="3598305"/>
                </a:cubicBezTo>
                <a:cubicBezTo>
                  <a:pt x="1092818" y="3600746"/>
                  <a:pt x="1067084" y="3613561"/>
                  <a:pt x="1040389" y="3621189"/>
                </a:cubicBezTo>
                <a:cubicBezTo>
                  <a:pt x="1078525" y="3647887"/>
                  <a:pt x="1114180" y="3678535"/>
                  <a:pt x="1154796" y="3701282"/>
                </a:cubicBezTo>
                <a:cubicBezTo>
                  <a:pt x="1230341" y="3743592"/>
                  <a:pt x="1378865" y="3803235"/>
                  <a:pt x="1463696" y="3838585"/>
                </a:cubicBezTo>
                <a:cubicBezTo>
                  <a:pt x="1452255" y="3853841"/>
                  <a:pt x="1445614" y="3874358"/>
                  <a:pt x="1429374" y="3884353"/>
                </a:cubicBezTo>
                <a:cubicBezTo>
                  <a:pt x="1296429" y="3966174"/>
                  <a:pt x="1246865" y="3886780"/>
                  <a:pt x="1440814" y="4010214"/>
                </a:cubicBezTo>
                <a:cubicBezTo>
                  <a:pt x="1417933" y="4017842"/>
                  <a:pt x="1395715" y="4027865"/>
                  <a:pt x="1372170" y="4033098"/>
                </a:cubicBezTo>
                <a:cubicBezTo>
                  <a:pt x="1223411" y="4066159"/>
                  <a:pt x="1175150" y="4045803"/>
                  <a:pt x="1017508" y="4124633"/>
                </a:cubicBezTo>
                <a:lnTo>
                  <a:pt x="925982" y="4170401"/>
                </a:lnTo>
                <a:cubicBezTo>
                  <a:pt x="922168" y="4181843"/>
                  <a:pt x="914541" y="4192666"/>
                  <a:pt x="914541" y="4204727"/>
                </a:cubicBezTo>
                <a:cubicBezTo>
                  <a:pt x="914541" y="4216788"/>
                  <a:pt x="915947" y="4232362"/>
                  <a:pt x="925982" y="4239052"/>
                </a:cubicBezTo>
                <a:cubicBezTo>
                  <a:pt x="998408" y="4287341"/>
                  <a:pt x="1085160" y="4312680"/>
                  <a:pt x="1154796" y="4364913"/>
                </a:cubicBezTo>
                <a:lnTo>
                  <a:pt x="1200559" y="4399239"/>
                </a:lnTo>
                <a:cubicBezTo>
                  <a:pt x="1143355" y="4418309"/>
                  <a:pt x="1088426" y="4446535"/>
                  <a:pt x="1028948" y="4456449"/>
                </a:cubicBezTo>
                <a:cubicBezTo>
                  <a:pt x="944794" y="4470476"/>
                  <a:pt x="982808" y="4462264"/>
                  <a:pt x="914541" y="4479333"/>
                </a:cubicBezTo>
                <a:cubicBezTo>
                  <a:pt x="1154355" y="4695188"/>
                  <a:pt x="915644" y="4504486"/>
                  <a:pt x="1406492" y="4731055"/>
                </a:cubicBezTo>
                <a:cubicBezTo>
                  <a:pt x="1482512" y="4766145"/>
                  <a:pt x="1551408" y="4814962"/>
                  <a:pt x="1623866" y="4856916"/>
                </a:cubicBezTo>
                <a:cubicBezTo>
                  <a:pt x="1555222" y="4860730"/>
                  <a:pt x="1486650" y="4866210"/>
                  <a:pt x="1417933" y="4868358"/>
                </a:cubicBezTo>
                <a:cubicBezTo>
                  <a:pt x="1242553" y="4873839"/>
                  <a:pt x="820999" y="4719191"/>
                  <a:pt x="891660" y="4879800"/>
                </a:cubicBezTo>
                <a:cubicBezTo>
                  <a:pt x="986642" y="5095690"/>
                  <a:pt x="1325910" y="5064060"/>
                  <a:pt x="1543781" y="5154406"/>
                </a:cubicBezTo>
                <a:cubicBezTo>
                  <a:pt x="1638634" y="5193739"/>
                  <a:pt x="1829799" y="5268825"/>
                  <a:pt x="1829799" y="5268825"/>
                </a:cubicBezTo>
                <a:cubicBezTo>
                  <a:pt x="1818358" y="5276453"/>
                  <a:pt x="1808900" y="5288726"/>
                  <a:pt x="1795477" y="5291709"/>
                </a:cubicBezTo>
                <a:cubicBezTo>
                  <a:pt x="1595592" y="5336133"/>
                  <a:pt x="1547107" y="5335461"/>
                  <a:pt x="1372170" y="5348919"/>
                </a:cubicBezTo>
                <a:cubicBezTo>
                  <a:pt x="1326407" y="5360361"/>
                  <a:pt x="1211479" y="5342287"/>
                  <a:pt x="1234881" y="5383244"/>
                </a:cubicBezTo>
                <a:cubicBezTo>
                  <a:pt x="1268590" y="5442240"/>
                  <a:pt x="1497236" y="5581559"/>
                  <a:pt x="1600985" y="5646408"/>
                </a:cubicBezTo>
                <a:lnTo>
                  <a:pt x="1292085" y="5737944"/>
                </a:lnTo>
                <a:cubicBezTo>
                  <a:pt x="1250318" y="5750036"/>
                  <a:pt x="1209337" y="5766522"/>
                  <a:pt x="1166237" y="5772269"/>
                </a:cubicBezTo>
                <a:lnTo>
                  <a:pt x="994626" y="5795153"/>
                </a:lnTo>
                <a:cubicBezTo>
                  <a:pt x="948733" y="5801953"/>
                  <a:pt x="811226" y="5812913"/>
                  <a:pt x="857337" y="5818037"/>
                </a:cubicBezTo>
                <a:cubicBezTo>
                  <a:pt x="937023" y="5826892"/>
                  <a:pt x="1017508" y="5810409"/>
                  <a:pt x="1097593" y="5806595"/>
                </a:cubicBezTo>
                <a:cubicBezTo>
                  <a:pt x="1231068" y="5837107"/>
                  <a:pt x="1367296" y="5857410"/>
                  <a:pt x="1498018" y="5898131"/>
                </a:cubicBezTo>
                <a:cubicBezTo>
                  <a:pt x="1692972" y="5958861"/>
                  <a:pt x="1728560" y="5983839"/>
                  <a:pt x="1852681" y="6058317"/>
                </a:cubicBezTo>
                <a:cubicBezTo>
                  <a:pt x="1818359" y="6065945"/>
                  <a:pt x="1783824" y="6072673"/>
                  <a:pt x="1749714" y="6081201"/>
                </a:cubicBezTo>
                <a:cubicBezTo>
                  <a:pt x="1707531" y="6091748"/>
                  <a:pt x="1666715" y="6108138"/>
                  <a:pt x="1623866" y="6115527"/>
                </a:cubicBezTo>
                <a:cubicBezTo>
                  <a:pt x="1555804" y="6127263"/>
                  <a:pt x="1486577" y="6130783"/>
                  <a:pt x="1417933" y="6138411"/>
                </a:cubicBezTo>
                <a:cubicBezTo>
                  <a:pt x="1391238" y="6149853"/>
                  <a:pt x="1365911" y="6165253"/>
                  <a:pt x="1337848" y="6172737"/>
                </a:cubicBezTo>
                <a:cubicBezTo>
                  <a:pt x="1306686" y="6181048"/>
                  <a:pt x="1118746" y="6194811"/>
                  <a:pt x="1109033" y="6195620"/>
                </a:cubicBezTo>
                <a:cubicBezTo>
                  <a:pt x="1067084" y="6203248"/>
                  <a:pt x="947358" y="6195387"/>
                  <a:pt x="983185" y="6218504"/>
                </a:cubicBezTo>
                <a:cubicBezTo>
                  <a:pt x="1129613" y="6312984"/>
                  <a:pt x="1311366" y="6339823"/>
                  <a:pt x="1463696" y="6424459"/>
                </a:cubicBezTo>
                <a:lnTo>
                  <a:pt x="1566662" y="6481668"/>
                </a:lnTo>
                <a:cubicBezTo>
                  <a:pt x="1528526" y="6512180"/>
                  <a:pt x="1442022" y="6525448"/>
                  <a:pt x="1452255" y="6573204"/>
                </a:cubicBezTo>
                <a:cubicBezTo>
                  <a:pt x="1463695" y="6626595"/>
                  <a:pt x="1636518" y="6600395"/>
                  <a:pt x="1600985" y="6641855"/>
                </a:cubicBezTo>
                <a:cubicBezTo>
                  <a:pt x="1553768" y="6696948"/>
                  <a:pt x="1456028" y="6648770"/>
                  <a:pt x="1383611" y="6653297"/>
                </a:cubicBezTo>
                <a:cubicBezTo>
                  <a:pt x="1245621" y="6661922"/>
                  <a:pt x="1258624" y="6661771"/>
                  <a:pt x="1143356" y="6676181"/>
                </a:cubicBezTo>
                <a:cubicBezTo>
                  <a:pt x="1280645" y="6744833"/>
                  <a:pt x="1472224" y="6753014"/>
                  <a:pt x="1555222" y="6882136"/>
                </a:cubicBezTo>
                <a:cubicBezTo>
                  <a:pt x="1611505" y="6969698"/>
                  <a:pt x="1348656" y="6855409"/>
                  <a:pt x="1246322" y="6836368"/>
                </a:cubicBezTo>
                <a:cubicBezTo>
                  <a:pt x="1184488" y="6824863"/>
                  <a:pt x="1063270" y="6790600"/>
                  <a:pt x="1063270" y="6790600"/>
                </a:cubicBezTo>
                <a:cubicBezTo>
                  <a:pt x="1279442" y="6768981"/>
                  <a:pt x="1264417" y="6767716"/>
                  <a:pt x="1589544" y="6767716"/>
                </a:cubicBezTo>
                <a:cubicBezTo>
                  <a:pt x="1639267" y="6767716"/>
                  <a:pt x="1688697" y="6775344"/>
                  <a:pt x="1738273" y="6779158"/>
                </a:cubicBezTo>
                <a:lnTo>
                  <a:pt x="1326407" y="6687623"/>
                </a:lnTo>
                <a:cubicBezTo>
                  <a:pt x="1228879" y="6665677"/>
                  <a:pt x="1339322" y="6685962"/>
                  <a:pt x="1212000" y="6664739"/>
                </a:cubicBezTo>
                <a:cubicBezTo>
                  <a:pt x="1505730" y="6632099"/>
                  <a:pt x="1494782" y="6630064"/>
                  <a:pt x="1989969" y="6641855"/>
                </a:cubicBezTo>
                <a:cubicBezTo>
                  <a:pt x="2085965" y="6644141"/>
                  <a:pt x="2180648" y="6664739"/>
                  <a:pt x="2275987" y="6676181"/>
                </a:cubicBezTo>
                <a:cubicBezTo>
                  <a:pt x="1846552" y="6450139"/>
                  <a:pt x="2211058" y="6618051"/>
                  <a:pt x="1452255" y="6424459"/>
                </a:cubicBezTo>
                <a:cubicBezTo>
                  <a:pt x="842705" y="6268945"/>
                  <a:pt x="1107041" y="6341323"/>
                  <a:pt x="708608" y="6172737"/>
                </a:cubicBezTo>
                <a:cubicBezTo>
                  <a:pt x="524829" y="6094976"/>
                  <a:pt x="731510" y="6195631"/>
                  <a:pt x="594201" y="6126969"/>
                </a:cubicBezTo>
                <a:cubicBezTo>
                  <a:pt x="676676" y="5994994"/>
                  <a:pt x="638807" y="6013276"/>
                  <a:pt x="845897" y="5966782"/>
                </a:cubicBezTo>
                <a:cubicBezTo>
                  <a:pt x="966412" y="5939725"/>
                  <a:pt x="1089024" y="5921103"/>
                  <a:pt x="1212000" y="5909573"/>
                </a:cubicBezTo>
                <a:cubicBezTo>
                  <a:pt x="1333561" y="5898176"/>
                  <a:pt x="1456099" y="5902824"/>
                  <a:pt x="1578103" y="5898131"/>
                </a:cubicBezTo>
                <a:cubicBezTo>
                  <a:pt x="1654414" y="5895196"/>
                  <a:pt x="1730646" y="5890503"/>
                  <a:pt x="1806918" y="5886689"/>
                </a:cubicBezTo>
                <a:cubicBezTo>
                  <a:pt x="1784036" y="5844735"/>
                  <a:pt x="1780737" y="5782747"/>
                  <a:pt x="1738273" y="5760828"/>
                </a:cubicBezTo>
                <a:cubicBezTo>
                  <a:pt x="1535596" y="5656210"/>
                  <a:pt x="1291004" y="5641440"/>
                  <a:pt x="1097593" y="5520547"/>
                </a:cubicBezTo>
                <a:lnTo>
                  <a:pt x="1006067" y="5463338"/>
                </a:lnTo>
                <a:cubicBezTo>
                  <a:pt x="1063271" y="5448082"/>
                  <a:pt x="1118575" y="5421007"/>
                  <a:pt x="1177678" y="5417570"/>
                </a:cubicBezTo>
                <a:cubicBezTo>
                  <a:pt x="1910232" y="5374975"/>
                  <a:pt x="1859168" y="5390175"/>
                  <a:pt x="2459039" y="5463338"/>
                </a:cubicBezTo>
                <a:cubicBezTo>
                  <a:pt x="2546751" y="5448082"/>
                  <a:pt x="2736811" y="5505388"/>
                  <a:pt x="2722176" y="5417570"/>
                </a:cubicBezTo>
                <a:cubicBezTo>
                  <a:pt x="2705721" y="5318829"/>
                  <a:pt x="2532192" y="5354283"/>
                  <a:pt x="2436158" y="5326035"/>
                </a:cubicBezTo>
                <a:cubicBezTo>
                  <a:pt x="1860363" y="5156666"/>
                  <a:pt x="1918852" y="5173811"/>
                  <a:pt x="1520900" y="5074312"/>
                </a:cubicBezTo>
                <a:cubicBezTo>
                  <a:pt x="1646748" y="5059056"/>
                  <a:pt x="1771681" y="5027224"/>
                  <a:pt x="1898443" y="5028545"/>
                </a:cubicBezTo>
                <a:cubicBezTo>
                  <a:pt x="2139441" y="5031056"/>
                  <a:pt x="2379787" y="5113383"/>
                  <a:pt x="2619209" y="5085754"/>
                </a:cubicBezTo>
                <a:cubicBezTo>
                  <a:pt x="2678146" y="5078953"/>
                  <a:pt x="2547848" y="4983367"/>
                  <a:pt x="2493361" y="4959893"/>
                </a:cubicBezTo>
                <a:cubicBezTo>
                  <a:pt x="2295080" y="4874471"/>
                  <a:pt x="2085311" y="4816545"/>
                  <a:pt x="1875562" y="4765381"/>
                </a:cubicBezTo>
                <a:cubicBezTo>
                  <a:pt x="1600171" y="4698206"/>
                  <a:pt x="1315389" y="4673952"/>
                  <a:pt x="1040389" y="4605194"/>
                </a:cubicBezTo>
                <a:cubicBezTo>
                  <a:pt x="1059457" y="4593752"/>
                  <a:pt x="1075982" y="4576108"/>
                  <a:pt x="1097593" y="4570868"/>
                </a:cubicBezTo>
                <a:cubicBezTo>
                  <a:pt x="1442036" y="4487357"/>
                  <a:pt x="1527859" y="4511160"/>
                  <a:pt x="1921325" y="4502217"/>
                </a:cubicBezTo>
                <a:cubicBezTo>
                  <a:pt x="2157767" y="4467891"/>
                  <a:pt x="2393283" y="4426440"/>
                  <a:pt x="2630650" y="4399239"/>
                </a:cubicBezTo>
                <a:cubicBezTo>
                  <a:pt x="2759691" y="4384451"/>
                  <a:pt x="2898021" y="4421965"/>
                  <a:pt x="3019635" y="4376355"/>
                </a:cubicBezTo>
                <a:cubicBezTo>
                  <a:pt x="3085476" y="4351662"/>
                  <a:pt x="2881817" y="4348055"/>
                  <a:pt x="2813702" y="4330588"/>
                </a:cubicBezTo>
                <a:cubicBezTo>
                  <a:pt x="2369195" y="4216600"/>
                  <a:pt x="2778733" y="4296162"/>
                  <a:pt x="2333191" y="4227610"/>
                </a:cubicBezTo>
                <a:cubicBezTo>
                  <a:pt x="2264409" y="4217027"/>
                  <a:pt x="2196222" y="4202605"/>
                  <a:pt x="2127258" y="4193285"/>
                </a:cubicBezTo>
                <a:cubicBezTo>
                  <a:pt x="2055056" y="4183527"/>
                  <a:pt x="1982202" y="4179257"/>
                  <a:pt x="1909884" y="4170401"/>
                </a:cubicBezTo>
                <a:cubicBezTo>
                  <a:pt x="1753598" y="4151262"/>
                  <a:pt x="1536482" y="4124542"/>
                  <a:pt x="1372170" y="4090307"/>
                </a:cubicBezTo>
                <a:cubicBezTo>
                  <a:pt x="1344990" y="4084644"/>
                  <a:pt x="1318780" y="4075052"/>
                  <a:pt x="1292085" y="4067424"/>
                </a:cubicBezTo>
                <a:cubicBezTo>
                  <a:pt x="1329004" y="4012038"/>
                  <a:pt x="1320959" y="4010841"/>
                  <a:pt x="1417933" y="3987330"/>
                </a:cubicBezTo>
                <a:cubicBezTo>
                  <a:pt x="1604626" y="3942067"/>
                  <a:pt x="2339072" y="3863521"/>
                  <a:pt x="2356072" y="3861469"/>
                </a:cubicBezTo>
                <a:cubicBezTo>
                  <a:pt x="2531497" y="3872911"/>
                  <a:pt x="2706555" y="3894253"/>
                  <a:pt x="2882346" y="3895795"/>
                </a:cubicBezTo>
                <a:cubicBezTo>
                  <a:pt x="3046133" y="3897232"/>
                  <a:pt x="4052532" y="3858383"/>
                  <a:pt x="4278114" y="3850027"/>
                </a:cubicBezTo>
                <a:lnTo>
                  <a:pt x="4953117" y="3792818"/>
                </a:lnTo>
                <a:cubicBezTo>
                  <a:pt x="5379054" y="3764100"/>
                  <a:pt x="5176083" y="3811443"/>
                  <a:pt x="5342102" y="3769934"/>
                </a:cubicBezTo>
                <a:cubicBezTo>
                  <a:pt x="5208627" y="3747050"/>
                  <a:pt x="5074316" y="3728593"/>
                  <a:pt x="4941676" y="3701282"/>
                </a:cubicBezTo>
                <a:cubicBezTo>
                  <a:pt x="4361478" y="3581817"/>
                  <a:pt x="4766616" y="3632528"/>
                  <a:pt x="4175148" y="3529653"/>
                </a:cubicBezTo>
                <a:cubicBezTo>
                  <a:pt x="4042312" y="3506549"/>
                  <a:pt x="3908359" y="3490344"/>
                  <a:pt x="3774722" y="3472444"/>
                </a:cubicBezTo>
                <a:lnTo>
                  <a:pt x="2893787" y="3358025"/>
                </a:lnTo>
                <a:cubicBezTo>
                  <a:pt x="2783107" y="3343405"/>
                  <a:pt x="2673493" y="3318125"/>
                  <a:pt x="2562006" y="3312257"/>
                </a:cubicBezTo>
                <a:cubicBezTo>
                  <a:pt x="2199866" y="3293195"/>
                  <a:pt x="2417165" y="3302724"/>
                  <a:pt x="1909884" y="3289373"/>
                </a:cubicBezTo>
                <a:cubicBezTo>
                  <a:pt x="1814545" y="3277931"/>
                  <a:pt x="1718773" y="3269649"/>
                  <a:pt x="1623866" y="3255047"/>
                </a:cubicBezTo>
                <a:cubicBezTo>
                  <a:pt x="1419078" y="3223538"/>
                  <a:pt x="1300846" y="3194700"/>
                  <a:pt x="1109033" y="3152070"/>
                </a:cubicBezTo>
                <a:cubicBezTo>
                  <a:pt x="1200559" y="3136814"/>
                  <a:pt x="1291254" y="3115241"/>
                  <a:pt x="1383611" y="3106302"/>
                </a:cubicBezTo>
                <a:cubicBezTo>
                  <a:pt x="1863813" y="3059826"/>
                  <a:pt x="2295198" y="3094640"/>
                  <a:pt x="2790820" y="3106302"/>
                </a:cubicBezTo>
                <a:cubicBezTo>
                  <a:pt x="3623544" y="3217344"/>
                  <a:pt x="2847476" y="3115932"/>
                  <a:pt x="2756498" y="3094861"/>
                </a:cubicBezTo>
                <a:cubicBezTo>
                  <a:pt x="2252541" y="2978143"/>
                  <a:pt x="2185199" y="2948663"/>
                  <a:pt x="1818358" y="2820254"/>
                </a:cubicBezTo>
                <a:cubicBezTo>
                  <a:pt x="1822172" y="2808812"/>
                  <a:pt x="1818482" y="2790099"/>
                  <a:pt x="1829799" y="2785929"/>
                </a:cubicBezTo>
                <a:cubicBezTo>
                  <a:pt x="1977416" y="2731538"/>
                  <a:pt x="2292178" y="2712756"/>
                  <a:pt x="2413276" y="2705835"/>
                </a:cubicBezTo>
                <a:cubicBezTo>
                  <a:pt x="2554200" y="2697781"/>
                  <a:pt x="2695539" y="2699961"/>
                  <a:pt x="2836583" y="2694393"/>
                </a:cubicBezTo>
                <a:cubicBezTo>
                  <a:pt x="3083737" y="2684636"/>
                  <a:pt x="3240908" y="2674127"/>
                  <a:pt x="3465823" y="2660068"/>
                </a:cubicBezTo>
                <a:cubicBezTo>
                  <a:pt x="3359019" y="2553255"/>
                  <a:pt x="3455556" y="2642156"/>
                  <a:pt x="3099720" y="2545648"/>
                </a:cubicBezTo>
                <a:lnTo>
                  <a:pt x="2401835" y="2351136"/>
                </a:lnTo>
                <a:cubicBezTo>
                  <a:pt x="2175753" y="2287544"/>
                  <a:pt x="2000422" y="2242689"/>
                  <a:pt x="1784036" y="2168065"/>
                </a:cubicBezTo>
                <a:cubicBezTo>
                  <a:pt x="1756579" y="2158596"/>
                  <a:pt x="1730646" y="2145181"/>
                  <a:pt x="1703951" y="2133739"/>
                </a:cubicBezTo>
                <a:cubicBezTo>
                  <a:pt x="1761155" y="2122297"/>
                  <a:pt x="1817227" y="2099843"/>
                  <a:pt x="1875562" y="2099414"/>
                </a:cubicBezTo>
                <a:cubicBezTo>
                  <a:pt x="3318478" y="2088803"/>
                  <a:pt x="2993544" y="2085373"/>
                  <a:pt x="4232351" y="2259600"/>
                </a:cubicBezTo>
                <a:cubicBezTo>
                  <a:pt x="4312461" y="2270867"/>
                  <a:pt x="4071584" y="2240315"/>
                  <a:pt x="3992096" y="2225275"/>
                </a:cubicBezTo>
                <a:cubicBezTo>
                  <a:pt x="3850994" y="2198577"/>
                  <a:pt x="3709207" y="2175274"/>
                  <a:pt x="3568789" y="2145181"/>
                </a:cubicBezTo>
                <a:cubicBezTo>
                  <a:pt x="2649127" y="1948090"/>
                  <a:pt x="3903065" y="2158212"/>
                  <a:pt x="2356072" y="1927785"/>
                </a:cubicBezTo>
                <a:lnTo>
                  <a:pt x="2115817" y="1893459"/>
                </a:lnTo>
                <a:cubicBezTo>
                  <a:pt x="2202459" y="1806807"/>
                  <a:pt x="2149214" y="1848039"/>
                  <a:pt x="2333191" y="1779040"/>
                </a:cubicBezTo>
                <a:cubicBezTo>
                  <a:pt x="2397564" y="1754898"/>
                  <a:pt x="2460868" y="1726587"/>
                  <a:pt x="2527683" y="1710388"/>
                </a:cubicBezTo>
                <a:cubicBezTo>
                  <a:pt x="2587444" y="1695899"/>
                  <a:pt x="2649820" y="1695908"/>
                  <a:pt x="2710735" y="1687505"/>
                </a:cubicBezTo>
                <a:cubicBezTo>
                  <a:pt x="2760424" y="1680651"/>
                  <a:pt x="2809888" y="1672249"/>
                  <a:pt x="2859464" y="1664621"/>
                </a:cubicBezTo>
                <a:cubicBezTo>
                  <a:pt x="2848023" y="1653179"/>
                  <a:pt x="2840732" y="1634626"/>
                  <a:pt x="2825142" y="1630295"/>
                </a:cubicBezTo>
                <a:cubicBezTo>
                  <a:pt x="2296792" y="1483515"/>
                  <a:pt x="2106462" y="1475956"/>
                  <a:pt x="1658188" y="1321363"/>
                </a:cubicBezTo>
                <a:cubicBezTo>
                  <a:pt x="1561113" y="1287886"/>
                  <a:pt x="1467509" y="1245084"/>
                  <a:pt x="1372170" y="1206944"/>
                </a:cubicBezTo>
                <a:cubicBezTo>
                  <a:pt x="1444450" y="1098515"/>
                  <a:pt x="1391662" y="1158288"/>
                  <a:pt x="1669629" y="1149734"/>
                </a:cubicBezTo>
                <a:cubicBezTo>
                  <a:pt x="2073749" y="1137298"/>
                  <a:pt x="2478107" y="1134479"/>
                  <a:pt x="2882346" y="1126851"/>
                </a:cubicBezTo>
                <a:cubicBezTo>
                  <a:pt x="2897600" y="1123037"/>
                  <a:pt x="2937543" y="1127989"/>
                  <a:pt x="2928109" y="1115409"/>
                </a:cubicBezTo>
                <a:cubicBezTo>
                  <a:pt x="2910684" y="1092173"/>
                  <a:pt x="2876337" y="1087555"/>
                  <a:pt x="2848024" y="1081083"/>
                </a:cubicBezTo>
                <a:cubicBezTo>
                  <a:pt x="2742282" y="1056911"/>
                  <a:pt x="2634126" y="1044746"/>
                  <a:pt x="2527683" y="1023873"/>
                </a:cubicBezTo>
                <a:cubicBezTo>
                  <a:pt x="2259944" y="971370"/>
                  <a:pt x="2329501" y="990286"/>
                  <a:pt x="2138699" y="920896"/>
                </a:cubicBezTo>
                <a:cubicBezTo>
                  <a:pt x="2150140" y="913268"/>
                  <a:pt x="2162847" y="907262"/>
                  <a:pt x="2173021" y="898012"/>
                </a:cubicBezTo>
                <a:cubicBezTo>
                  <a:pt x="2204946" y="868986"/>
                  <a:pt x="2264547" y="806477"/>
                  <a:pt x="2264547" y="806477"/>
                </a:cubicBezTo>
                <a:cubicBezTo>
                  <a:pt x="2272174" y="791221"/>
                  <a:pt x="2301619" y="770171"/>
                  <a:pt x="2287428" y="760709"/>
                </a:cubicBezTo>
                <a:cubicBezTo>
                  <a:pt x="2174455" y="685386"/>
                  <a:pt x="2068615" y="690187"/>
                  <a:pt x="1944206" y="680616"/>
                </a:cubicBezTo>
                <a:cubicBezTo>
                  <a:pt x="1928952" y="672988"/>
                  <a:pt x="1904776" y="673568"/>
                  <a:pt x="1898443" y="657732"/>
                </a:cubicBezTo>
                <a:cubicBezTo>
                  <a:pt x="1893337" y="644964"/>
                  <a:pt x="1907863" y="626211"/>
                  <a:pt x="1921325" y="623406"/>
                </a:cubicBezTo>
                <a:cubicBezTo>
                  <a:pt x="2003799" y="606222"/>
                  <a:pt x="2089122" y="608150"/>
                  <a:pt x="2173021" y="600522"/>
                </a:cubicBezTo>
                <a:cubicBezTo>
                  <a:pt x="2420903" y="608150"/>
                  <a:pt x="2669077" y="609175"/>
                  <a:pt x="2916668" y="623406"/>
                </a:cubicBezTo>
                <a:cubicBezTo>
                  <a:pt x="3001204" y="628265"/>
                  <a:pt x="3252893" y="662705"/>
                  <a:pt x="3168364" y="657732"/>
                </a:cubicBezTo>
                <a:cubicBezTo>
                  <a:pt x="3019112" y="648951"/>
                  <a:pt x="2870905" y="627220"/>
                  <a:pt x="2722176" y="611964"/>
                </a:cubicBezTo>
                <a:cubicBezTo>
                  <a:pt x="1949511" y="381497"/>
                  <a:pt x="2290117" y="472474"/>
                  <a:pt x="1703951" y="325916"/>
                </a:cubicBezTo>
                <a:cubicBezTo>
                  <a:pt x="1829799" y="322102"/>
                  <a:pt x="1955773" y="307677"/>
                  <a:pt x="2081495" y="314474"/>
                </a:cubicBezTo>
                <a:cubicBezTo>
                  <a:pt x="2434752" y="333571"/>
                  <a:pt x="3280606" y="502350"/>
                  <a:pt x="3500145" y="531871"/>
                </a:cubicBezTo>
                <a:cubicBezTo>
                  <a:pt x="3636419" y="550195"/>
                  <a:pt x="3774722" y="547127"/>
                  <a:pt x="3912011" y="554755"/>
                </a:cubicBezTo>
                <a:cubicBezTo>
                  <a:pt x="3953960" y="550941"/>
                  <a:pt x="3997692" y="555999"/>
                  <a:pt x="4037859" y="543313"/>
                </a:cubicBezTo>
                <a:cubicBezTo>
                  <a:pt x="4072167" y="532478"/>
                  <a:pt x="4097708" y="503162"/>
                  <a:pt x="4129385" y="486103"/>
                </a:cubicBezTo>
                <a:cubicBezTo>
                  <a:pt x="4192871" y="451914"/>
                  <a:pt x="4220836" y="459794"/>
                  <a:pt x="4300996" y="451777"/>
                </a:cubicBezTo>
                <a:cubicBezTo>
                  <a:pt x="4285742" y="436521"/>
                  <a:pt x="4276637" y="408712"/>
                  <a:pt x="4255233" y="406010"/>
                </a:cubicBezTo>
                <a:cubicBezTo>
                  <a:pt x="3879116" y="358534"/>
                  <a:pt x="3499001" y="348204"/>
                  <a:pt x="3122601" y="303032"/>
                </a:cubicBezTo>
                <a:lnTo>
                  <a:pt x="2836583" y="268707"/>
                </a:lnTo>
                <a:lnTo>
                  <a:pt x="2584887" y="234381"/>
                </a:lnTo>
                <a:lnTo>
                  <a:pt x="1509459" y="108520"/>
                </a:lnTo>
                <a:lnTo>
                  <a:pt x="1417933" y="97078"/>
                </a:lnTo>
                <a:cubicBezTo>
                  <a:pt x="1611057" y="64887"/>
                  <a:pt x="1960395" y="0"/>
                  <a:pt x="2047173" y="154287"/>
                </a:cubicBezTo>
                <a:cubicBezTo>
                  <a:pt x="2124255" y="291336"/>
                  <a:pt x="1734067" y="206763"/>
                  <a:pt x="1589544" y="268707"/>
                </a:cubicBezTo>
                <a:lnTo>
                  <a:pt x="1509459" y="303032"/>
                </a:lnTo>
                <a:cubicBezTo>
                  <a:pt x="1501832" y="310660"/>
                  <a:pt x="1495275" y="319536"/>
                  <a:pt x="1486577" y="325916"/>
                </a:cubicBezTo>
                <a:cubicBezTo>
                  <a:pt x="1437953" y="361577"/>
                  <a:pt x="1367979" y="376661"/>
                  <a:pt x="1337848" y="428893"/>
                </a:cubicBezTo>
                <a:cubicBezTo>
                  <a:pt x="1305226" y="485443"/>
                  <a:pt x="1326151" y="559086"/>
                  <a:pt x="1314966" y="623406"/>
                </a:cubicBezTo>
                <a:cubicBezTo>
                  <a:pt x="1305355" y="678673"/>
                  <a:pt x="1295421" y="687054"/>
                  <a:pt x="1269204" y="726383"/>
                </a:cubicBezTo>
                <a:cubicBezTo>
                  <a:pt x="1280645" y="779779"/>
                  <a:pt x="1273768" y="840783"/>
                  <a:pt x="1303526" y="886570"/>
                </a:cubicBezTo>
                <a:cubicBezTo>
                  <a:pt x="1354246" y="964610"/>
                  <a:pt x="1663129" y="1019926"/>
                  <a:pt x="1681070" y="1023873"/>
                </a:cubicBezTo>
                <a:cubicBezTo>
                  <a:pt x="1783341" y="1046375"/>
                  <a:pt x="1887190" y="1061026"/>
                  <a:pt x="1989969" y="1081083"/>
                </a:cubicBezTo>
                <a:cubicBezTo>
                  <a:pt x="2043560" y="1091541"/>
                  <a:pt x="2096086" y="1107686"/>
                  <a:pt x="2150139" y="1115409"/>
                </a:cubicBezTo>
                <a:cubicBezTo>
                  <a:pt x="2177623" y="1119336"/>
                  <a:pt x="2097370" y="1097492"/>
                  <a:pt x="2070054" y="1092525"/>
                </a:cubicBezTo>
                <a:cubicBezTo>
                  <a:pt x="1723075" y="1029431"/>
                  <a:pt x="2033005" y="1103286"/>
                  <a:pt x="1806918" y="1046757"/>
                </a:cubicBezTo>
                <a:cubicBezTo>
                  <a:pt x="1776409" y="1088711"/>
                  <a:pt x="1756652" y="1141178"/>
                  <a:pt x="1715392" y="1172618"/>
                </a:cubicBezTo>
                <a:cubicBezTo>
                  <a:pt x="1672091" y="1205613"/>
                  <a:pt x="1498384" y="1248451"/>
                  <a:pt x="1440814" y="1264154"/>
                </a:cubicBezTo>
                <a:cubicBezTo>
                  <a:pt x="1417933" y="1279410"/>
                  <a:pt x="1346325" y="1300522"/>
                  <a:pt x="1372170" y="1309921"/>
                </a:cubicBezTo>
                <a:cubicBezTo>
                  <a:pt x="1514854" y="1361812"/>
                  <a:pt x="1670386" y="1367460"/>
                  <a:pt x="1818358" y="1401457"/>
                </a:cubicBezTo>
                <a:cubicBezTo>
                  <a:pt x="2190254" y="1486902"/>
                  <a:pt x="2120977" y="1466812"/>
                  <a:pt x="2367513" y="1561643"/>
                </a:cubicBezTo>
                <a:cubicBezTo>
                  <a:pt x="2289581" y="1639584"/>
                  <a:pt x="2370884" y="1568979"/>
                  <a:pt x="2184462" y="1641737"/>
                </a:cubicBezTo>
                <a:cubicBezTo>
                  <a:pt x="2076237" y="1683976"/>
                  <a:pt x="1970062" y="1731362"/>
                  <a:pt x="1864121" y="1779040"/>
                </a:cubicBezTo>
                <a:cubicBezTo>
                  <a:pt x="1817463" y="1800038"/>
                  <a:pt x="1770336" y="1820758"/>
                  <a:pt x="1726833" y="1847691"/>
                </a:cubicBezTo>
                <a:cubicBezTo>
                  <a:pt x="1455162" y="2015886"/>
                  <a:pt x="1723648" y="1877889"/>
                  <a:pt x="1578103" y="1950669"/>
                </a:cubicBezTo>
                <a:cubicBezTo>
                  <a:pt x="1460338" y="2156777"/>
                  <a:pt x="1524604" y="1983996"/>
                  <a:pt x="1921325" y="2145181"/>
                </a:cubicBezTo>
                <a:lnTo>
                  <a:pt x="2287428" y="2293926"/>
                </a:lnTo>
                <a:cubicBezTo>
                  <a:pt x="2183406" y="2380621"/>
                  <a:pt x="2195973" y="2375410"/>
                  <a:pt x="2035732" y="2465555"/>
                </a:cubicBezTo>
                <a:cubicBezTo>
                  <a:pt x="1976274" y="2499003"/>
                  <a:pt x="1911339" y="2522258"/>
                  <a:pt x="1852681" y="2557090"/>
                </a:cubicBezTo>
                <a:cubicBezTo>
                  <a:pt x="1789011" y="2594898"/>
                  <a:pt x="1732420" y="2643702"/>
                  <a:pt x="1669629" y="2682951"/>
                </a:cubicBezTo>
                <a:cubicBezTo>
                  <a:pt x="1518775" y="2777245"/>
                  <a:pt x="1212000" y="2957558"/>
                  <a:pt x="1212000" y="2957558"/>
                </a:cubicBezTo>
                <a:cubicBezTo>
                  <a:pt x="2455346" y="3383893"/>
                  <a:pt x="2050299" y="3151659"/>
                  <a:pt x="2527683" y="3438118"/>
                </a:cubicBezTo>
                <a:cubicBezTo>
                  <a:pt x="2376476" y="3567738"/>
                  <a:pt x="2384468" y="3575084"/>
                  <a:pt x="2092936" y="3655515"/>
                </a:cubicBezTo>
                <a:cubicBezTo>
                  <a:pt x="1982342" y="3686027"/>
                  <a:pt x="1872454" y="3719222"/>
                  <a:pt x="1761155" y="3747050"/>
                </a:cubicBezTo>
                <a:cubicBezTo>
                  <a:pt x="1643576" y="3776448"/>
                  <a:pt x="1523934" y="3797204"/>
                  <a:pt x="1406492" y="3827143"/>
                </a:cubicBezTo>
                <a:cubicBezTo>
                  <a:pt x="1207228" y="3877941"/>
                  <a:pt x="1203220" y="3885152"/>
                  <a:pt x="1040389" y="3953004"/>
                </a:cubicBezTo>
                <a:cubicBezTo>
                  <a:pt x="1048016" y="3968260"/>
                  <a:pt x="1047089" y="3993378"/>
                  <a:pt x="1063270" y="3998772"/>
                </a:cubicBezTo>
                <a:cubicBezTo>
                  <a:pt x="2796099" y="4576442"/>
                  <a:pt x="1820183" y="4160675"/>
                  <a:pt x="2596328" y="4502217"/>
                </a:cubicBezTo>
                <a:cubicBezTo>
                  <a:pt x="2519345" y="4579207"/>
                  <a:pt x="2574950" y="4537646"/>
                  <a:pt x="2378954" y="4559426"/>
                </a:cubicBezTo>
                <a:cubicBezTo>
                  <a:pt x="2337089" y="4564078"/>
                  <a:pt x="2294989" y="4566380"/>
                  <a:pt x="2253106" y="4570868"/>
                </a:cubicBezTo>
                <a:cubicBezTo>
                  <a:pt x="2188200" y="4577823"/>
                  <a:pt x="2123514" y="4586735"/>
                  <a:pt x="2058614" y="4593752"/>
                </a:cubicBezTo>
                <a:lnTo>
                  <a:pt x="1829799" y="4616636"/>
                </a:lnTo>
                <a:cubicBezTo>
                  <a:pt x="1787850" y="4628078"/>
                  <a:pt x="1660906" y="4644811"/>
                  <a:pt x="1703951" y="4650961"/>
                </a:cubicBezTo>
                <a:cubicBezTo>
                  <a:pt x="1851234" y="4672003"/>
                  <a:pt x="2001858" y="4650247"/>
                  <a:pt x="2150139" y="4662403"/>
                </a:cubicBezTo>
                <a:cubicBezTo>
                  <a:pt x="2235128" y="4669370"/>
                  <a:pt x="2319343" y="4686564"/>
                  <a:pt x="2401835" y="4708171"/>
                </a:cubicBezTo>
                <a:cubicBezTo>
                  <a:pt x="2556133" y="4748587"/>
                  <a:pt x="2577498" y="4761685"/>
                  <a:pt x="2676413" y="4811148"/>
                </a:cubicBezTo>
                <a:cubicBezTo>
                  <a:pt x="2569633" y="4814962"/>
                  <a:pt x="2462465" y="4812738"/>
                  <a:pt x="2356072" y="4822590"/>
                </a:cubicBezTo>
                <a:cubicBezTo>
                  <a:pt x="2001787" y="4855398"/>
                  <a:pt x="2144707" y="4865567"/>
                  <a:pt x="1841240" y="4914126"/>
                </a:cubicBezTo>
                <a:cubicBezTo>
                  <a:pt x="1199212" y="5016861"/>
                  <a:pt x="1709958" y="4912020"/>
                  <a:pt x="1326407" y="4994219"/>
                </a:cubicBezTo>
                <a:cubicBezTo>
                  <a:pt x="1222956" y="5097682"/>
                  <a:pt x="1293723" y="5007764"/>
                  <a:pt x="1566662" y="5085754"/>
                </a:cubicBezTo>
                <a:cubicBezTo>
                  <a:pt x="1690741" y="5121209"/>
                  <a:pt x="1813482" y="5162382"/>
                  <a:pt x="1932766" y="5211615"/>
                </a:cubicBezTo>
                <a:cubicBezTo>
                  <a:pt x="2054167" y="5261722"/>
                  <a:pt x="2287428" y="5383244"/>
                  <a:pt x="2287428" y="5383244"/>
                </a:cubicBezTo>
                <a:cubicBezTo>
                  <a:pt x="2228534" y="5427419"/>
                  <a:pt x="2243803" y="5421600"/>
                  <a:pt x="2161580" y="5451896"/>
                </a:cubicBezTo>
                <a:cubicBezTo>
                  <a:pt x="2116316" y="5468574"/>
                  <a:pt x="2024291" y="5497663"/>
                  <a:pt x="2024291" y="5497663"/>
                </a:cubicBezTo>
                <a:cubicBezTo>
                  <a:pt x="2043359" y="5501477"/>
                  <a:pt x="2062275" y="5506148"/>
                  <a:pt x="2081495" y="5509105"/>
                </a:cubicBezTo>
                <a:cubicBezTo>
                  <a:pt x="2111884" y="5513781"/>
                  <a:pt x="2147440" y="5503491"/>
                  <a:pt x="2173021" y="5520547"/>
                </a:cubicBezTo>
                <a:cubicBezTo>
                  <a:pt x="2184462" y="5528175"/>
                  <a:pt x="2157766" y="5543431"/>
                  <a:pt x="2150139" y="5554873"/>
                </a:cubicBezTo>
                <a:cubicBezTo>
                  <a:pt x="2643415" y="5588896"/>
                  <a:pt x="2870555" y="5591047"/>
                  <a:pt x="3339975" y="5669292"/>
                </a:cubicBezTo>
                <a:cubicBezTo>
                  <a:pt x="4196514" y="5812063"/>
                  <a:pt x="2890990" y="5668501"/>
                  <a:pt x="4129385" y="5783711"/>
                </a:cubicBezTo>
                <a:cubicBezTo>
                  <a:pt x="4064554" y="5787525"/>
                  <a:pt x="3999634" y="5790041"/>
                  <a:pt x="3934893" y="5795153"/>
                </a:cubicBezTo>
                <a:cubicBezTo>
                  <a:pt x="3854695" y="5801485"/>
                  <a:pt x="3774886" y="5823689"/>
                  <a:pt x="3694637" y="5818037"/>
                </a:cubicBezTo>
                <a:cubicBezTo>
                  <a:pt x="3502574" y="5804510"/>
                  <a:pt x="3313280" y="5764642"/>
                  <a:pt x="3122601" y="5737944"/>
                </a:cubicBezTo>
                <a:cubicBezTo>
                  <a:pt x="2981499" y="5741758"/>
                  <a:pt x="2822682" y="5680830"/>
                  <a:pt x="2699294" y="5749386"/>
                </a:cubicBezTo>
                <a:cubicBezTo>
                  <a:pt x="2605006" y="5801774"/>
                  <a:pt x="2912669" y="5781260"/>
                  <a:pt x="3019635" y="5795153"/>
                </a:cubicBezTo>
                <a:lnTo>
                  <a:pt x="3580230" y="5863805"/>
                </a:lnTo>
                <a:lnTo>
                  <a:pt x="4506929" y="6092643"/>
                </a:lnTo>
                <a:cubicBezTo>
                  <a:pt x="4535235" y="6099146"/>
                  <a:pt x="4454629" y="6066774"/>
                  <a:pt x="4426844" y="6058317"/>
                </a:cubicBezTo>
                <a:cubicBezTo>
                  <a:pt x="4366674" y="6040003"/>
                  <a:pt x="4304809" y="6027806"/>
                  <a:pt x="4243792" y="6012550"/>
                </a:cubicBezTo>
                <a:lnTo>
                  <a:pt x="2985312" y="6058317"/>
                </a:lnTo>
                <a:cubicBezTo>
                  <a:pt x="2746664" y="6071169"/>
                  <a:pt x="2729220" y="6117326"/>
                  <a:pt x="2481920" y="6161295"/>
                </a:cubicBezTo>
                <a:cubicBezTo>
                  <a:pt x="2402715" y="6175377"/>
                  <a:pt x="2321750" y="6176551"/>
                  <a:pt x="2241665" y="6184179"/>
                </a:cubicBezTo>
                <a:cubicBezTo>
                  <a:pt x="2146326" y="6214691"/>
                  <a:pt x="2039491" y="6221027"/>
                  <a:pt x="1955647" y="6275714"/>
                </a:cubicBezTo>
                <a:lnTo>
                  <a:pt x="1692510" y="6447343"/>
                </a:lnTo>
                <a:cubicBezTo>
                  <a:pt x="1681002" y="6454868"/>
                  <a:pt x="1658188" y="6470227"/>
                  <a:pt x="1658188" y="6470227"/>
                </a:cubicBezTo>
                <a:lnTo>
                  <a:pt x="1967088" y="6515994"/>
                </a:lnTo>
                <a:cubicBezTo>
                  <a:pt x="2085171" y="6532283"/>
                  <a:pt x="2204382" y="6540937"/>
                  <a:pt x="2321750" y="6561762"/>
                </a:cubicBezTo>
                <a:cubicBezTo>
                  <a:pt x="2590690" y="6609482"/>
                  <a:pt x="2597560" y="6615567"/>
                  <a:pt x="2779379" y="6676181"/>
                </a:cubicBezTo>
                <a:cubicBezTo>
                  <a:pt x="2561016" y="6769776"/>
                  <a:pt x="2651636" y="6739945"/>
                  <a:pt x="2207343" y="6767716"/>
                </a:cubicBezTo>
                <a:lnTo>
                  <a:pt x="1841240" y="6790600"/>
                </a:lnTo>
                <a:cubicBezTo>
                  <a:pt x="1711656" y="6796491"/>
                  <a:pt x="1581896" y="6797571"/>
                  <a:pt x="1452255" y="6802042"/>
                </a:cubicBezTo>
                <a:lnTo>
                  <a:pt x="1177678" y="6813484"/>
                </a:lnTo>
                <a:cubicBezTo>
                  <a:pt x="1343734" y="6771965"/>
                  <a:pt x="1353528" y="6764512"/>
                  <a:pt x="1555222" y="6744833"/>
                </a:cubicBezTo>
                <a:cubicBezTo>
                  <a:pt x="1654405" y="6735156"/>
                  <a:pt x="2109917" y="6723206"/>
                  <a:pt x="2150139" y="6721949"/>
                </a:cubicBezTo>
                <a:cubicBezTo>
                  <a:pt x="3175772" y="6765598"/>
                  <a:pt x="2188644" y="6710607"/>
                  <a:pt x="3282771" y="6813484"/>
                </a:cubicBezTo>
                <a:cubicBezTo>
                  <a:pt x="4979603" y="6973032"/>
                  <a:pt x="3173907" y="6772318"/>
                  <a:pt x="4621336" y="6939345"/>
                </a:cubicBezTo>
                <a:cubicBezTo>
                  <a:pt x="4827269" y="6931717"/>
                  <a:pt x="5033462" y="6929317"/>
                  <a:pt x="5239135" y="6916461"/>
                </a:cubicBezTo>
                <a:cubicBezTo>
                  <a:pt x="5413679" y="6905551"/>
                  <a:pt x="5368531" y="6899574"/>
                  <a:pt x="5296339" y="6870694"/>
                </a:cubicBezTo>
                <a:cubicBezTo>
                  <a:pt x="5120915" y="6885950"/>
                  <a:pt x="4946096" y="6911985"/>
                  <a:pt x="4770066" y="6916461"/>
                </a:cubicBezTo>
                <a:lnTo>
                  <a:pt x="3168364" y="6882136"/>
                </a:lnTo>
                <a:cubicBezTo>
                  <a:pt x="3080652" y="6874508"/>
                  <a:pt x="2992732" y="6868976"/>
                  <a:pt x="2905227" y="6859252"/>
                </a:cubicBezTo>
                <a:cubicBezTo>
                  <a:pt x="2754527" y="6842506"/>
                  <a:pt x="2558731" y="6794043"/>
                  <a:pt x="2424717" y="6767716"/>
                </a:cubicBezTo>
                <a:cubicBezTo>
                  <a:pt x="1625561" y="6610723"/>
                  <a:pt x="2777959" y="6853337"/>
                  <a:pt x="1532340" y="6584646"/>
                </a:cubicBezTo>
                <a:cubicBezTo>
                  <a:pt x="1799290" y="6554134"/>
                  <a:pt x="2347692" y="6761407"/>
                  <a:pt x="2333191" y="6493110"/>
                </a:cubicBezTo>
                <a:cubicBezTo>
                  <a:pt x="2317215" y="6197524"/>
                  <a:pt x="1780872" y="6279452"/>
                  <a:pt x="1509459" y="6161295"/>
                </a:cubicBezTo>
                <a:cubicBezTo>
                  <a:pt x="1456084" y="6138059"/>
                  <a:pt x="1410306" y="6100271"/>
                  <a:pt x="1360729" y="6069759"/>
                </a:cubicBezTo>
                <a:cubicBezTo>
                  <a:pt x="1402678" y="6031619"/>
                  <a:pt x="1437549" y="5983811"/>
                  <a:pt x="1486577" y="5955340"/>
                </a:cubicBezTo>
                <a:cubicBezTo>
                  <a:pt x="1557616" y="5914087"/>
                  <a:pt x="1638143" y="5891749"/>
                  <a:pt x="1715392" y="5863805"/>
                </a:cubicBezTo>
                <a:cubicBezTo>
                  <a:pt x="2012612" y="5756289"/>
                  <a:pt x="2006944" y="5765165"/>
                  <a:pt x="2298869" y="5692176"/>
                </a:cubicBezTo>
                <a:cubicBezTo>
                  <a:pt x="2325564" y="5676920"/>
                  <a:pt x="2354685" y="5665286"/>
                  <a:pt x="2378954" y="5646408"/>
                </a:cubicBezTo>
                <a:cubicBezTo>
                  <a:pt x="2389808" y="5637965"/>
                  <a:pt x="2403540" y="5625728"/>
                  <a:pt x="2401835" y="5612083"/>
                </a:cubicBezTo>
                <a:cubicBezTo>
                  <a:pt x="2395079" y="5558028"/>
                  <a:pt x="2269159" y="5469860"/>
                  <a:pt x="2253106" y="5463338"/>
                </a:cubicBezTo>
                <a:cubicBezTo>
                  <a:pt x="2173395" y="5430952"/>
                  <a:pt x="2085309" y="5425198"/>
                  <a:pt x="2001410" y="5406128"/>
                </a:cubicBezTo>
                <a:cubicBezTo>
                  <a:pt x="1928952" y="5371802"/>
                  <a:pt x="1857422" y="5335444"/>
                  <a:pt x="1784036" y="5303151"/>
                </a:cubicBezTo>
                <a:cubicBezTo>
                  <a:pt x="1761960" y="5293436"/>
                  <a:pt x="1732446" y="5297323"/>
                  <a:pt x="1715392" y="5280267"/>
                </a:cubicBezTo>
                <a:cubicBezTo>
                  <a:pt x="1706865" y="5271739"/>
                  <a:pt x="1739096" y="5274543"/>
                  <a:pt x="1749714" y="5268825"/>
                </a:cubicBezTo>
                <a:cubicBezTo>
                  <a:pt x="1788872" y="5247738"/>
                  <a:pt x="1821018" y="5211134"/>
                  <a:pt x="1864121" y="5200174"/>
                </a:cubicBezTo>
                <a:cubicBezTo>
                  <a:pt x="2209145" y="5112447"/>
                  <a:pt x="2353056" y="5104363"/>
                  <a:pt x="2653531" y="5074312"/>
                </a:cubicBezTo>
                <a:cubicBezTo>
                  <a:pt x="2791691" y="5015096"/>
                  <a:pt x="2880896" y="5003509"/>
                  <a:pt x="2481920" y="4868358"/>
                </a:cubicBezTo>
                <a:cubicBezTo>
                  <a:pt x="1671976" y="4593994"/>
                  <a:pt x="2005591" y="4717702"/>
                  <a:pt x="1475137" y="4513658"/>
                </a:cubicBezTo>
                <a:cubicBezTo>
                  <a:pt x="1482764" y="4494588"/>
                  <a:pt x="1481588" y="4468773"/>
                  <a:pt x="1498018" y="4456449"/>
                </a:cubicBezTo>
                <a:cubicBezTo>
                  <a:pt x="1548295" y="4418737"/>
                  <a:pt x="1816584" y="4355675"/>
                  <a:pt x="1829799" y="4353472"/>
                </a:cubicBezTo>
                <a:cubicBezTo>
                  <a:pt x="1957102" y="4332253"/>
                  <a:pt x="2322089" y="4306798"/>
                  <a:pt x="2459039" y="4296262"/>
                </a:cubicBezTo>
                <a:cubicBezTo>
                  <a:pt x="2485734" y="4300076"/>
                  <a:pt x="2527066" y="4331824"/>
                  <a:pt x="2539124" y="4307704"/>
                </a:cubicBezTo>
                <a:cubicBezTo>
                  <a:pt x="2563241" y="4259463"/>
                  <a:pt x="2454185" y="4245323"/>
                  <a:pt x="2436158" y="4239052"/>
                </a:cubicBezTo>
                <a:cubicBezTo>
                  <a:pt x="2363225" y="4213681"/>
                  <a:pt x="2292222" y="4182829"/>
                  <a:pt x="2218784" y="4158959"/>
                </a:cubicBezTo>
                <a:cubicBezTo>
                  <a:pt x="2139573" y="4133213"/>
                  <a:pt x="2056515" y="4119555"/>
                  <a:pt x="1978529" y="4090307"/>
                </a:cubicBezTo>
                <a:cubicBezTo>
                  <a:pt x="1943285" y="4077089"/>
                  <a:pt x="1842406" y="4015491"/>
                  <a:pt x="1795477" y="3987330"/>
                </a:cubicBezTo>
                <a:cubicBezTo>
                  <a:pt x="1810731" y="3975888"/>
                  <a:pt x="1827131" y="3965832"/>
                  <a:pt x="1841240" y="3953004"/>
                </a:cubicBezTo>
                <a:cubicBezTo>
                  <a:pt x="1869175" y="3927606"/>
                  <a:pt x="1891452" y="3895997"/>
                  <a:pt x="1921325" y="3872911"/>
                </a:cubicBezTo>
                <a:cubicBezTo>
                  <a:pt x="1975726" y="3830870"/>
                  <a:pt x="2031920" y="3790177"/>
                  <a:pt x="2092936" y="3758492"/>
                </a:cubicBezTo>
                <a:cubicBezTo>
                  <a:pt x="2230749" y="3686928"/>
                  <a:pt x="2374984" y="3628474"/>
                  <a:pt x="2516243" y="3563979"/>
                </a:cubicBezTo>
                <a:cubicBezTo>
                  <a:pt x="2550410" y="3548379"/>
                  <a:pt x="2619209" y="3518212"/>
                  <a:pt x="2619209" y="3518212"/>
                </a:cubicBezTo>
                <a:cubicBezTo>
                  <a:pt x="2596328" y="3487700"/>
                  <a:pt x="2580163" y="3450727"/>
                  <a:pt x="2550565" y="3426676"/>
                </a:cubicBezTo>
                <a:cubicBezTo>
                  <a:pt x="2517475" y="3399787"/>
                  <a:pt x="2475746" y="3385304"/>
                  <a:pt x="2436158" y="3369467"/>
                </a:cubicBezTo>
                <a:cubicBezTo>
                  <a:pt x="2323018" y="3324206"/>
                  <a:pt x="2209272" y="3279869"/>
                  <a:pt x="2092936" y="3243605"/>
                </a:cubicBezTo>
                <a:cubicBezTo>
                  <a:pt x="1915393" y="3188261"/>
                  <a:pt x="1731646" y="3153675"/>
                  <a:pt x="1555222" y="3094861"/>
                </a:cubicBezTo>
                <a:lnTo>
                  <a:pt x="1486577" y="3071977"/>
                </a:lnTo>
                <a:cubicBezTo>
                  <a:pt x="1717287" y="3009049"/>
                  <a:pt x="1803714" y="2981586"/>
                  <a:pt x="2115817" y="2946116"/>
                </a:cubicBezTo>
                <a:cubicBezTo>
                  <a:pt x="2282713" y="2927149"/>
                  <a:pt x="2451412" y="2930860"/>
                  <a:pt x="2619209" y="2923232"/>
                </a:cubicBezTo>
                <a:cubicBezTo>
                  <a:pt x="2447598" y="2858394"/>
                  <a:pt x="2277608" y="2789094"/>
                  <a:pt x="2104377" y="2728719"/>
                </a:cubicBezTo>
                <a:cubicBezTo>
                  <a:pt x="2025726" y="2701308"/>
                  <a:pt x="1942701" y="2687680"/>
                  <a:pt x="1864121" y="2660068"/>
                </a:cubicBezTo>
                <a:cubicBezTo>
                  <a:pt x="1774031" y="2628411"/>
                  <a:pt x="1677025" y="2577951"/>
                  <a:pt x="1589544" y="2534207"/>
                </a:cubicBezTo>
                <a:cubicBezTo>
                  <a:pt x="1676136" y="2505340"/>
                  <a:pt x="1557459" y="2550589"/>
                  <a:pt x="1692510" y="2454113"/>
                </a:cubicBezTo>
                <a:cubicBezTo>
                  <a:pt x="1773432" y="2396305"/>
                  <a:pt x="1849156" y="2323175"/>
                  <a:pt x="1944206" y="2293926"/>
                </a:cubicBezTo>
                <a:lnTo>
                  <a:pt x="2241665" y="2202391"/>
                </a:lnTo>
                <a:cubicBezTo>
                  <a:pt x="2180648" y="2175693"/>
                  <a:pt x="2120975" y="2145685"/>
                  <a:pt x="2058614" y="2122297"/>
                </a:cubicBezTo>
                <a:cubicBezTo>
                  <a:pt x="1968280" y="2088418"/>
                  <a:pt x="1873728" y="2066304"/>
                  <a:pt x="1784036" y="2030762"/>
                </a:cubicBezTo>
                <a:cubicBezTo>
                  <a:pt x="1671361" y="1986113"/>
                  <a:pt x="1452255" y="1882017"/>
                  <a:pt x="1452255" y="1882017"/>
                </a:cubicBezTo>
                <a:cubicBezTo>
                  <a:pt x="1501623" y="1849101"/>
                  <a:pt x="1537627" y="1823045"/>
                  <a:pt x="1600985" y="1801924"/>
                </a:cubicBezTo>
                <a:cubicBezTo>
                  <a:pt x="1814580" y="1730718"/>
                  <a:pt x="1974595" y="1727161"/>
                  <a:pt x="2207343" y="1698946"/>
                </a:cubicBezTo>
                <a:cubicBezTo>
                  <a:pt x="2413276" y="1702760"/>
                  <a:pt x="2632290" y="1782714"/>
                  <a:pt x="2825142" y="1710388"/>
                </a:cubicBezTo>
                <a:cubicBezTo>
                  <a:pt x="2963113" y="1658644"/>
                  <a:pt x="2534674" y="1660243"/>
                  <a:pt x="2390395" y="1630295"/>
                </a:cubicBezTo>
                <a:cubicBezTo>
                  <a:pt x="2332428" y="1618263"/>
                  <a:pt x="2276219" y="1598887"/>
                  <a:pt x="2218784" y="1584527"/>
                </a:cubicBezTo>
                <a:cubicBezTo>
                  <a:pt x="2169424" y="1572186"/>
                  <a:pt x="2119631" y="1561644"/>
                  <a:pt x="2070054" y="1550202"/>
                </a:cubicBezTo>
                <a:cubicBezTo>
                  <a:pt x="2043359" y="1534946"/>
                  <a:pt x="2002080" y="1532695"/>
                  <a:pt x="1989969" y="1504434"/>
                </a:cubicBezTo>
                <a:cubicBezTo>
                  <a:pt x="1982458" y="1486907"/>
                  <a:pt x="2016675" y="1470777"/>
                  <a:pt x="2035732" y="1470108"/>
                </a:cubicBezTo>
                <a:cubicBezTo>
                  <a:pt x="2237763" y="1463018"/>
                  <a:pt x="2439971" y="1477736"/>
                  <a:pt x="2642091" y="1481550"/>
                </a:cubicBezTo>
                <a:cubicBezTo>
                  <a:pt x="3250589" y="1588315"/>
                  <a:pt x="3326717" y="1592455"/>
                  <a:pt x="3923452" y="1733272"/>
                </a:cubicBezTo>
                <a:cubicBezTo>
                  <a:pt x="4638871" y="1902096"/>
                  <a:pt x="4057295" y="1788404"/>
                  <a:pt x="4495488" y="1870575"/>
                </a:cubicBezTo>
                <a:cubicBezTo>
                  <a:pt x="4053911" y="1877585"/>
                  <a:pt x="3775132" y="1865855"/>
                  <a:pt x="3362856" y="1916343"/>
                </a:cubicBezTo>
                <a:cubicBezTo>
                  <a:pt x="2724204" y="1994553"/>
                  <a:pt x="2863338" y="1962094"/>
                  <a:pt x="2527683" y="2053646"/>
                </a:cubicBezTo>
                <a:cubicBezTo>
                  <a:pt x="2684040" y="2107042"/>
                  <a:pt x="2848977" y="2139937"/>
                  <a:pt x="2996753" y="2213833"/>
                </a:cubicBezTo>
                <a:lnTo>
                  <a:pt x="3294212" y="2362578"/>
                </a:lnTo>
                <a:cubicBezTo>
                  <a:pt x="2996171" y="2399837"/>
                  <a:pt x="3125926" y="2380526"/>
                  <a:pt x="2550565" y="2522765"/>
                </a:cubicBezTo>
                <a:cubicBezTo>
                  <a:pt x="2189936" y="2611918"/>
                  <a:pt x="2266350" y="2587524"/>
                  <a:pt x="2012851" y="2705835"/>
                </a:cubicBezTo>
                <a:cubicBezTo>
                  <a:pt x="2305592" y="2779028"/>
                  <a:pt x="1549890" y="2592903"/>
                  <a:pt x="2710735" y="2763045"/>
                </a:cubicBezTo>
                <a:cubicBezTo>
                  <a:pt x="3206268" y="2835674"/>
                  <a:pt x="3317061" y="2888106"/>
                  <a:pt x="3717519" y="3026209"/>
                </a:cubicBezTo>
                <a:cubicBezTo>
                  <a:pt x="3599298" y="3033837"/>
                  <a:pt x="3481323" y="3049093"/>
                  <a:pt x="3362856" y="3049093"/>
                </a:cubicBezTo>
                <a:cubicBezTo>
                  <a:pt x="2531321" y="3049093"/>
                  <a:pt x="3542981" y="2989133"/>
                  <a:pt x="2733616" y="3049093"/>
                </a:cubicBezTo>
                <a:cubicBezTo>
                  <a:pt x="2707082" y="3056675"/>
                  <a:pt x="2635392" y="3071838"/>
                  <a:pt x="2607768" y="3094861"/>
                </a:cubicBezTo>
                <a:cubicBezTo>
                  <a:pt x="2460498" y="3217599"/>
                  <a:pt x="2550818" y="3207335"/>
                  <a:pt x="2321750" y="3323699"/>
                </a:cubicBezTo>
                <a:cubicBezTo>
                  <a:pt x="2151203" y="3410335"/>
                  <a:pt x="1962004" y="3458404"/>
                  <a:pt x="1795477" y="3552537"/>
                </a:cubicBezTo>
                <a:lnTo>
                  <a:pt x="1532340" y="3701282"/>
                </a:lnTo>
                <a:lnTo>
                  <a:pt x="2047173" y="3827143"/>
                </a:lnTo>
                <a:cubicBezTo>
                  <a:pt x="3008408" y="4080518"/>
                  <a:pt x="2715259" y="3955091"/>
                  <a:pt x="3156923" y="4158959"/>
                </a:cubicBezTo>
                <a:lnTo>
                  <a:pt x="2756498" y="4170401"/>
                </a:lnTo>
                <a:cubicBezTo>
                  <a:pt x="2535329" y="4175158"/>
                  <a:pt x="2309859" y="4138454"/>
                  <a:pt x="2092936" y="4181843"/>
                </a:cubicBezTo>
                <a:cubicBezTo>
                  <a:pt x="2004049" y="4199622"/>
                  <a:pt x="2271197" y="4218663"/>
                  <a:pt x="2356072" y="4250494"/>
                </a:cubicBezTo>
                <a:cubicBezTo>
                  <a:pt x="2610528" y="4345925"/>
                  <a:pt x="2721586" y="4440799"/>
                  <a:pt x="2950990" y="4593752"/>
                </a:cubicBezTo>
                <a:cubicBezTo>
                  <a:pt x="2853459" y="4740062"/>
                  <a:pt x="2925196" y="4662888"/>
                  <a:pt x="2630650" y="4753939"/>
                </a:cubicBezTo>
                <a:cubicBezTo>
                  <a:pt x="2223128" y="4879914"/>
                  <a:pt x="2391146" y="4799330"/>
                  <a:pt x="2230224" y="4879800"/>
                </a:cubicBezTo>
                <a:cubicBezTo>
                  <a:pt x="2367513" y="4986591"/>
                  <a:pt x="2502646" y="5096213"/>
                  <a:pt x="2642091" y="5200174"/>
                </a:cubicBezTo>
                <a:cubicBezTo>
                  <a:pt x="2712480" y="5252651"/>
                  <a:pt x="2799183" y="5285086"/>
                  <a:pt x="2859464" y="5348919"/>
                </a:cubicBezTo>
                <a:cubicBezTo>
                  <a:pt x="2873565" y="5363851"/>
                  <a:pt x="2854776" y="5396597"/>
                  <a:pt x="2836583" y="5406128"/>
                </a:cubicBezTo>
                <a:cubicBezTo>
                  <a:pt x="2649188" y="5504297"/>
                  <a:pt x="2363312" y="5489830"/>
                  <a:pt x="2184462" y="5554873"/>
                </a:cubicBezTo>
                <a:lnTo>
                  <a:pt x="1932766" y="5646408"/>
                </a:lnTo>
                <a:cubicBezTo>
                  <a:pt x="1963274" y="5654036"/>
                  <a:pt x="1993351" y="5663666"/>
                  <a:pt x="2024291" y="5669292"/>
                </a:cubicBezTo>
                <a:cubicBezTo>
                  <a:pt x="2119286" y="5686566"/>
                  <a:pt x="2216141" y="5693737"/>
                  <a:pt x="2310310" y="5715060"/>
                </a:cubicBezTo>
                <a:cubicBezTo>
                  <a:pt x="2540461" y="5767175"/>
                  <a:pt x="2616362" y="5801236"/>
                  <a:pt x="2813702" y="5875247"/>
                </a:cubicBezTo>
                <a:cubicBezTo>
                  <a:pt x="2794634" y="5882875"/>
                  <a:pt x="2776847" y="5895356"/>
                  <a:pt x="2756498" y="5898131"/>
                </a:cubicBezTo>
                <a:cubicBezTo>
                  <a:pt x="2692151" y="5906907"/>
                  <a:pt x="2507972" y="5873547"/>
                  <a:pt x="2562006" y="5909573"/>
                </a:cubicBezTo>
                <a:cubicBezTo>
                  <a:pt x="2678417" y="5987188"/>
                  <a:pt x="2840955" y="5966013"/>
                  <a:pt x="2962431" y="6035434"/>
                </a:cubicBezTo>
                <a:lnTo>
                  <a:pt x="3042516" y="6081201"/>
                </a:lnTo>
                <a:lnTo>
                  <a:pt x="2481920" y="6149853"/>
                </a:lnTo>
                <a:cubicBezTo>
                  <a:pt x="2432173" y="6156273"/>
                  <a:pt x="2318779" y="6124692"/>
                  <a:pt x="2333191" y="6172737"/>
                </a:cubicBezTo>
                <a:cubicBezTo>
                  <a:pt x="2352793" y="6238081"/>
                  <a:pt x="2516243" y="6264272"/>
                  <a:pt x="2516243" y="6264272"/>
                </a:cubicBezTo>
                <a:cubicBezTo>
                  <a:pt x="2527684" y="6275714"/>
                  <a:pt x="2566341" y="6295003"/>
                  <a:pt x="2550565" y="6298598"/>
                </a:cubicBezTo>
                <a:cubicBezTo>
                  <a:pt x="2240607" y="6369229"/>
                  <a:pt x="1612425" y="6470227"/>
                  <a:pt x="1612425" y="6470227"/>
                </a:cubicBezTo>
                <a:cubicBezTo>
                  <a:pt x="1914060" y="6520500"/>
                  <a:pt x="1561418" y="6463225"/>
                  <a:pt x="2356072" y="6550320"/>
                </a:cubicBezTo>
                <a:cubicBezTo>
                  <a:pt x="2409683" y="6556196"/>
                  <a:pt x="2462853" y="6565576"/>
                  <a:pt x="2516243" y="6573204"/>
                </a:cubicBezTo>
                <a:cubicBezTo>
                  <a:pt x="2314123" y="6577018"/>
                  <a:pt x="2111831" y="6575466"/>
                  <a:pt x="1909884" y="6584646"/>
                </a:cubicBezTo>
                <a:cubicBezTo>
                  <a:pt x="1875386" y="6586214"/>
                  <a:pt x="1979115" y="6588708"/>
                  <a:pt x="2012851" y="6596088"/>
                </a:cubicBezTo>
                <a:cubicBezTo>
                  <a:pt x="2256442" y="6649379"/>
                  <a:pt x="2216311" y="6638213"/>
                  <a:pt x="2378954" y="6710507"/>
                </a:cubicBezTo>
                <a:cubicBezTo>
                  <a:pt x="2071748" y="6717044"/>
                  <a:pt x="1598126" y="6734671"/>
                  <a:pt x="1292085" y="6710507"/>
                </a:cubicBezTo>
                <a:cubicBezTo>
                  <a:pt x="1253315" y="6707446"/>
                  <a:pt x="1369241" y="6698799"/>
                  <a:pt x="1406492" y="6687623"/>
                </a:cubicBezTo>
                <a:cubicBezTo>
                  <a:pt x="1498321" y="6660071"/>
                  <a:pt x="1541427" y="6630450"/>
                  <a:pt x="1623866" y="6584646"/>
                </a:cubicBezTo>
                <a:cubicBezTo>
                  <a:pt x="1638893" y="6567470"/>
                  <a:pt x="1759021" y="6426069"/>
                  <a:pt x="1784036" y="6413017"/>
                </a:cubicBezTo>
                <a:cubicBezTo>
                  <a:pt x="1840712" y="6383444"/>
                  <a:pt x="1904683" y="6369676"/>
                  <a:pt x="1967088" y="6355807"/>
                </a:cubicBezTo>
                <a:cubicBezTo>
                  <a:pt x="2230336" y="6297301"/>
                  <a:pt x="2327047" y="6299119"/>
                  <a:pt x="2584887" y="6264272"/>
                </a:cubicBezTo>
                <a:cubicBezTo>
                  <a:pt x="2630863" y="6258058"/>
                  <a:pt x="2676413" y="6249016"/>
                  <a:pt x="2722176" y="6241388"/>
                </a:cubicBezTo>
                <a:cubicBezTo>
                  <a:pt x="2351333" y="6216662"/>
                  <a:pt x="2430413" y="6241262"/>
                  <a:pt x="2092936" y="6149853"/>
                </a:cubicBezTo>
                <a:cubicBezTo>
                  <a:pt x="2004439" y="6125883"/>
                  <a:pt x="1917956" y="6094949"/>
                  <a:pt x="1829799" y="6069759"/>
                </a:cubicBezTo>
                <a:cubicBezTo>
                  <a:pt x="1784443" y="6056799"/>
                  <a:pt x="1645370" y="6037148"/>
                  <a:pt x="1692510" y="6035434"/>
                </a:cubicBezTo>
                <a:cubicBezTo>
                  <a:pt x="1947879" y="6026147"/>
                  <a:pt x="2203529" y="6043062"/>
                  <a:pt x="2459039" y="6046876"/>
                </a:cubicBezTo>
                <a:cubicBezTo>
                  <a:pt x="2801080" y="6094887"/>
                  <a:pt x="3414244" y="6196321"/>
                  <a:pt x="3763282" y="6184179"/>
                </a:cubicBezTo>
                <a:cubicBezTo>
                  <a:pt x="3986429" y="6176417"/>
                  <a:pt x="4205657" y="6123155"/>
                  <a:pt x="4426844" y="6092643"/>
                </a:cubicBezTo>
                <a:cubicBezTo>
                  <a:pt x="4567690" y="5881347"/>
                  <a:pt x="4441218" y="6092426"/>
                  <a:pt x="3820485" y="6023992"/>
                </a:cubicBezTo>
                <a:cubicBezTo>
                  <a:pt x="3544394" y="5993554"/>
                  <a:pt x="3272233" y="5933681"/>
                  <a:pt x="2996753" y="5898131"/>
                </a:cubicBezTo>
                <a:cubicBezTo>
                  <a:pt x="2192571" y="5794354"/>
                  <a:pt x="2525071" y="5825609"/>
                  <a:pt x="2001410" y="5783711"/>
                </a:cubicBezTo>
                <a:cubicBezTo>
                  <a:pt x="1988003" y="5779242"/>
                  <a:pt x="1903838" y="5754781"/>
                  <a:pt x="1887003" y="5737944"/>
                </a:cubicBezTo>
                <a:cubicBezTo>
                  <a:pt x="1874943" y="5725883"/>
                  <a:pt x="1871748" y="5707432"/>
                  <a:pt x="1864121" y="5692176"/>
                </a:cubicBezTo>
                <a:cubicBezTo>
                  <a:pt x="1883189" y="5577757"/>
                  <a:pt x="1853908" y="5443313"/>
                  <a:pt x="1921325" y="5348919"/>
                </a:cubicBezTo>
                <a:cubicBezTo>
                  <a:pt x="2000035" y="5238714"/>
                  <a:pt x="2134027" y="5167645"/>
                  <a:pt x="2264547" y="5131522"/>
                </a:cubicBezTo>
                <a:cubicBezTo>
                  <a:pt x="2747498" y="4997861"/>
                  <a:pt x="3248542" y="4941301"/>
                  <a:pt x="3740400" y="4845474"/>
                </a:cubicBezTo>
                <a:cubicBezTo>
                  <a:pt x="3933524" y="4807848"/>
                  <a:pt x="4035911" y="4796146"/>
                  <a:pt x="4209470" y="4731055"/>
                </a:cubicBezTo>
                <a:cubicBezTo>
                  <a:pt x="4323659" y="4688230"/>
                  <a:pt x="4282109" y="4683290"/>
                  <a:pt x="4392522" y="4628078"/>
                </a:cubicBezTo>
                <a:cubicBezTo>
                  <a:pt x="4414095" y="4617291"/>
                  <a:pt x="4438285" y="4612822"/>
                  <a:pt x="4461166" y="4605194"/>
                </a:cubicBezTo>
                <a:cubicBezTo>
                  <a:pt x="4181944" y="4549344"/>
                  <a:pt x="4389752" y="4588323"/>
                  <a:pt x="3717519" y="4547984"/>
                </a:cubicBezTo>
                <a:cubicBezTo>
                  <a:pt x="3565060" y="4538835"/>
                  <a:pt x="3412366" y="4533966"/>
                  <a:pt x="3259890" y="4525100"/>
                </a:cubicBezTo>
                <a:lnTo>
                  <a:pt x="2733616" y="4490775"/>
                </a:lnTo>
                <a:cubicBezTo>
                  <a:pt x="2676413" y="4498403"/>
                  <a:pt x="2619009" y="4504657"/>
                  <a:pt x="2562006" y="4513658"/>
                </a:cubicBezTo>
                <a:cubicBezTo>
                  <a:pt x="2546475" y="4516111"/>
                  <a:pt x="2517979" y="4540728"/>
                  <a:pt x="2516243" y="4525100"/>
                </a:cubicBezTo>
                <a:cubicBezTo>
                  <a:pt x="2497714" y="4358327"/>
                  <a:pt x="2717207" y="4323728"/>
                  <a:pt x="2813702" y="4273378"/>
                </a:cubicBezTo>
                <a:cubicBezTo>
                  <a:pt x="2668786" y="4219982"/>
                  <a:pt x="2528693" y="4151008"/>
                  <a:pt x="2378954" y="4113191"/>
                </a:cubicBezTo>
                <a:cubicBezTo>
                  <a:pt x="2149769" y="4055310"/>
                  <a:pt x="1913252" y="4031684"/>
                  <a:pt x="1681070" y="3987330"/>
                </a:cubicBezTo>
                <a:cubicBezTo>
                  <a:pt x="1573805" y="3966839"/>
                  <a:pt x="1467509" y="3941563"/>
                  <a:pt x="1360729" y="3918679"/>
                </a:cubicBezTo>
                <a:cubicBezTo>
                  <a:pt x="1383741" y="3849636"/>
                  <a:pt x="1355579" y="3910714"/>
                  <a:pt x="1440814" y="3838585"/>
                </a:cubicBezTo>
                <a:cubicBezTo>
                  <a:pt x="1469634" y="3814196"/>
                  <a:pt x="1495251" y="3786196"/>
                  <a:pt x="1520900" y="3758492"/>
                </a:cubicBezTo>
                <a:cubicBezTo>
                  <a:pt x="1774212" y="3484888"/>
                  <a:pt x="1687171" y="3593729"/>
                  <a:pt x="1875562" y="3289373"/>
                </a:cubicBezTo>
                <a:cubicBezTo>
                  <a:pt x="1898411" y="3209393"/>
                  <a:pt x="1918734" y="3198372"/>
                  <a:pt x="1864121" y="3117744"/>
                </a:cubicBezTo>
                <a:cubicBezTo>
                  <a:pt x="1801654" y="3025521"/>
                  <a:pt x="1658188" y="2854580"/>
                  <a:pt x="1658188" y="2854580"/>
                </a:cubicBezTo>
                <a:cubicBezTo>
                  <a:pt x="1673442" y="2804998"/>
                  <a:pt x="1680754" y="2752235"/>
                  <a:pt x="1703951" y="2705835"/>
                </a:cubicBezTo>
                <a:cubicBezTo>
                  <a:pt x="1727148" y="2659437"/>
                  <a:pt x="1763968" y="2621182"/>
                  <a:pt x="1795477" y="2579974"/>
                </a:cubicBezTo>
                <a:cubicBezTo>
                  <a:pt x="2043228" y="2255958"/>
                  <a:pt x="1935513" y="2415669"/>
                  <a:pt x="2024291" y="2282484"/>
                </a:cubicBezTo>
                <a:cubicBezTo>
                  <a:pt x="2016664" y="2263414"/>
                  <a:pt x="2017373" y="2238198"/>
                  <a:pt x="2001410" y="2225275"/>
                </a:cubicBezTo>
                <a:cubicBezTo>
                  <a:pt x="1840522" y="2095019"/>
                  <a:pt x="1779434" y="2086246"/>
                  <a:pt x="1600985" y="2019320"/>
                </a:cubicBezTo>
                <a:cubicBezTo>
                  <a:pt x="1644761" y="1917167"/>
                  <a:pt x="1629078" y="1918983"/>
                  <a:pt x="1749714" y="1847691"/>
                </a:cubicBezTo>
                <a:cubicBezTo>
                  <a:pt x="2118780" y="1629584"/>
                  <a:pt x="2072917" y="1662789"/>
                  <a:pt x="2424717" y="1550202"/>
                </a:cubicBezTo>
                <a:cubicBezTo>
                  <a:pt x="2446532" y="1484751"/>
                  <a:pt x="2446737" y="1522168"/>
                  <a:pt x="2344632" y="1492992"/>
                </a:cubicBezTo>
                <a:cubicBezTo>
                  <a:pt x="2241373" y="1463486"/>
                  <a:pt x="2139477" y="1429206"/>
                  <a:pt x="2035732" y="1401457"/>
                </a:cubicBezTo>
                <a:cubicBezTo>
                  <a:pt x="900171" y="1097729"/>
                  <a:pt x="1748220" y="1344653"/>
                  <a:pt x="1051830" y="1138292"/>
                </a:cubicBezTo>
                <a:cubicBezTo>
                  <a:pt x="1067084" y="1123036"/>
                  <a:pt x="1076029" y="1093172"/>
                  <a:pt x="1097593" y="1092525"/>
                </a:cubicBezTo>
                <a:cubicBezTo>
                  <a:pt x="2252901" y="1057863"/>
                  <a:pt x="1935664" y="1364228"/>
                  <a:pt x="2218784" y="1081083"/>
                </a:cubicBezTo>
                <a:cubicBezTo>
                  <a:pt x="1980761" y="977929"/>
                  <a:pt x="1889102" y="952244"/>
                  <a:pt x="1692510" y="829361"/>
                </a:cubicBezTo>
                <a:cubicBezTo>
                  <a:pt x="1660171" y="809147"/>
                  <a:pt x="1631493" y="783593"/>
                  <a:pt x="1600985" y="760709"/>
                </a:cubicBezTo>
                <a:cubicBezTo>
                  <a:pt x="1642934" y="756895"/>
                  <a:pt x="1684731" y="747971"/>
                  <a:pt x="1726833" y="749267"/>
                </a:cubicBezTo>
                <a:cubicBezTo>
                  <a:pt x="2046085" y="759091"/>
                  <a:pt x="2273605" y="738214"/>
                  <a:pt x="2550565" y="840803"/>
                </a:cubicBezTo>
                <a:cubicBezTo>
                  <a:pt x="2587384" y="854441"/>
                  <a:pt x="2619209" y="878942"/>
                  <a:pt x="2653531" y="898012"/>
                </a:cubicBezTo>
                <a:cubicBezTo>
                  <a:pt x="2600035" y="1069218"/>
                  <a:pt x="2613427" y="1100429"/>
                  <a:pt x="2481920" y="1229828"/>
                </a:cubicBezTo>
                <a:cubicBezTo>
                  <a:pt x="2289544" y="1419120"/>
                  <a:pt x="1887003" y="1779040"/>
                  <a:pt x="1887003" y="1779040"/>
                </a:cubicBezTo>
                <a:cubicBezTo>
                  <a:pt x="2422979" y="2088748"/>
                  <a:pt x="2247071" y="1952709"/>
                  <a:pt x="2459039" y="2122297"/>
                </a:cubicBezTo>
                <a:cubicBezTo>
                  <a:pt x="2436158" y="2160437"/>
                  <a:pt x="2421843" y="2205265"/>
                  <a:pt x="2390395" y="2236717"/>
                </a:cubicBezTo>
                <a:cubicBezTo>
                  <a:pt x="2317537" y="2309582"/>
                  <a:pt x="2233469" y="2370619"/>
                  <a:pt x="2150139" y="2431229"/>
                </a:cubicBezTo>
                <a:cubicBezTo>
                  <a:pt x="1573731" y="2850478"/>
                  <a:pt x="2037055" y="2482803"/>
                  <a:pt x="1829799" y="2648626"/>
                </a:cubicBezTo>
                <a:cubicBezTo>
                  <a:pt x="1898443" y="2667696"/>
                  <a:pt x="1965872" y="2691862"/>
                  <a:pt x="2035732" y="2705835"/>
                </a:cubicBezTo>
                <a:cubicBezTo>
                  <a:pt x="2516654" y="2802029"/>
                  <a:pt x="2946617" y="2744683"/>
                  <a:pt x="1349289" y="2763045"/>
                </a:cubicBezTo>
                <a:cubicBezTo>
                  <a:pt x="1425560" y="2782115"/>
                  <a:pt x="1503063" y="2796802"/>
                  <a:pt x="1578103" y="2820254"/>
                </a:cubicBezTo>
                <a:cubicBezTo>
                  <a:pt x="1625423" y="2835043"/>
                  <a:pt x="1675299" y="2848302"/>
                  <a:pt x="1715392" y="2877464"/>
                </a:cubicBezTo>
                <a:cubicBezTo>
                  <a:pt x="1725146" y="2884558"/>
                  <a:pt x="1713677" y="2904657"/>
                  <a:pt x="1703951" y="2911790"/>
                </a:cubicBezTo>
                <a:cubicBezTo>
                  <a:pt x="1525011" y="3043026"/>
                  <a:pt x="1555459" y="2984483"/>
                  <a:pt x="1337848" y="3049093"/>
                </a:cubicBezTo>
                <a:cubicBezTo>
                  <a:pt x="1160963" y="3101611"/>
                  <a:pt x="811575" y="3220722"/>
                  <a:pt x="811575" y="3220722"/>
                </a:cubicBezTo>
                <a:cubicBezTo>
                  <a:pt x="1191618" y="3303865"/>
                  <a:pt x="1857530" y="3439255"/>
                  <a:pt x="2115817" y="3586863"/>
                </a:cubicBezTo>
                <a:cubicBezTo>
                  <a:pt x="2225531" y="3649564"/>
                  <a:pt x="1864394" y="3613306"/>
                  <a:pt x="1738273" y="3621189"/>
                </a:cubicBezTo>
                <a:cubicBezTo>
                  <a:pt x="1620221" y="3628568"/>
                  <a:pt x="1501832" y="3628817"/>
                  <a:pt x="1383611" y="3632631"/>
                </a:cubicBezTo>
                <a:cubicBezTo>
                  <a:pt x="1665815" y="3689840"/>
                  <a:pt x="2433818" y="3600638"/>
                  <a:pt x="2230224" y="3804259"/>
                </a:cubicBezTo>
                <a:cubicBezTo>
                  <a:pt x="2214970" y="3819515"/>
                  <a:pt x="2205728" y="3846396"/>
                  <a:pt x="2184462" y="3850027"/>
                </a:cubicBezTo>
                <a:cubicBezTo>
                  <a:pt x="2044916" y="3873855"/>
                  <a:pt x="1902257" y="3872911"/>
                  <a:pt x="1761155" y="3884353"/>
                </a:cubicBezTo>
                <a:cubicBezTo>
                  <a:pt x="1635307" y="3922493"/>
                  <a:pt x="1411543" y="3870272"/>
                  <a:pt x="1383611" y="3998772"/>
                </a:cubicBezTo>
                <a:cubicBezTo>
                  <a:pt x="1358604" y="4113815"/>
                  <a:pt x="1676330" y="4033073"/>
                  <a:pt x="1703951" y="4147517"/>
                </a:cubicBezTo>
                <a:cubicBezTo>
                  <a:pt x="1727573" y="4245392"/>
                  <a:pt x="1547052" y="4274115"/>
                  <a:pt x="1463696" y="4330588"/>
                </a:cubicBezTo>
                <a:cubicBezTo>
                  <a:pt x="1428397" y="4354503"/>
                  <a:pt x="1387425" y="4368727"/>
                  <a:pt x="1349289" y="4387797"/>
                </a:cubicBezTo>
                <a:cubicBezTo>
                  <a:pt x="2203441" y="4777231"/>
                  <a:pt x="1880614" y="4599688"/>
                  <a:pt x="2344632" y="4868358"/>
                </a:cubicBezTo>
                <a:cubicBezTo>
                  <a:pt x="2295975" y="4917019"/>
                  <a:pt x="2319324" y="4899678"/>
                  <a:pt x="2207343" y="4937009"/>
                </a:cubicBezTo>
                <a:cubicBezTo>
                  <a:pt x="2166093" y="4950760"/>
                  <a:pt x="2124360" y="4964038"/>
                  <a:pt x="2081495" y="4971335"/>
                </a:cubicBezTo>
                <a:cubicBezTo>
                  <a:pt x="1945617" y="4994466"/>
                  <a:pt x="1739189" y="5019849"/>
                  <a:pt x="1578103" y="5039987"/>
                </a:cubicBezTo>
                <a:cubicBezTo>
                  <a:pt x="1722538" y="5112212"/>
                  <a:pt x="1853574" y="5165910"/>
                  <a:pt x="1978529" y="5268825"/>
                </a:cubicBezTo>
                <a:cubicBezTo>
                  <a:pt x="1991695" y="5279668"/>
                  <a:pt x="1993783" y="5299337"/>
                  <a:pt x="2001410" y="5314593"/>
                </a:cubicBezTo>
                <a:cubicBezTo>
                  <a:pt x="1890816" y="5329849"/>
                  <a:pt x="1780871" y="5350932"/>
                  <a:pt x="1669629" y="5360360"/>
                </a:cubicBezTo>
                <a:cubicBezTo>
                  <a:pt x="1555567" y="5370027"/>
                  <a:pt x="1293890" y="5262047"/>
                  <a:pt x="1326407" y="5371802"/>
                </a:cubicBezTo>
                <a:cubicBezTo>
                  <a:pt x="1376287" y="5540165"/>
                  <a:pt x="1627839" y="5555008"/>
                  <a:pt x="1761155" y="5669292"/>
                </a:cubicBezTo>
                <a:lnTo>
                  <a:pt x="1841240" y="5737944"/>
                </a:lnTo>
                <a:cubicBezTo>
                  <a:pt x="1825986" y="5741758"/>
                  <a:pt x="1809991" y="5743338"/>
                  <a:pt x="1795477" y="5749386"/>
                </a:cubicBezTo>
                <a:cubicBezTo>
                  <a:pt x="1763991" y="5762506"/>
                  <a:pt x="1737344" y="5788195"/>
                  <a:pt x="1703951" y="5795153"/>
                </a:cubicBezTo>
                <a:cubicBezTo>
                  <a:pt x="1644100" y="5807623"/>
                  <a:pt x="1581938" y="5803140"/>
                  <a:pt x="1520900" y="5806595"/>
                </a:cubicBezTo>
                <a:lnTo>
                  <a:pt x="1097593" y="5829479"/>
                </a:lnTo>
                <a:cubicBezTo>
                  <a:pt x="1070898" y="5833293"/>
                  <a:pt x="994964" y="5826125"/>
                  <a:pt x="1017508" y="5840921"/>
                </a:cubicBezTo>
                <a:cubicBezTo>
                  <a:pt x="1321051" y="6040141"/>
                  <a:pt x="1349610" y="6038641"/>
                  <a:pt x="1589544" y="6104085"/>
                </a:cubicBezTo>
                <a:cubicBezTo>
                  <a:pt x="1578103" y="6123155"/>
                  <a:pt x="1574291" y="6149853"/>
                  <a:pt x="1555222" y="6161295"/>
                </a:cubicBezTo>
                <a:cubicBezTo>
                  <a:pt x="1513859" y="6186116"/>
                  <a:pt x="1413928" y="6158990"/>
                  <a:pt x="1417933" y="6207062"/>
                </a:cubicBezTo>
                <a:cubicBezTo>
                  <a:pt x="1419717" y="6228472"/>
                  <a:pt x="1617720" y="6324129"/>
                  <a:pt x="1658188" y="6344365"/>
                </a:cubicBezTo>
                <a:cubicBezTo>
                  <a:pt x="1635307" y="6359621"/>
                  <a:pt x="1615912" y="6382319"/>
                  <a:pt x="1589544" y="6390133"/>
                </a:cubicBezTo>
                <a:cubicBezTo>
                  <a:pt x="1511379" y="6413296"/>
                  <a:pt x="1426630" y="6410118"/>
                  <a:pt x="1349289" y="6435901"/>
                </a:cubicBezTo>
                <a:lnTo>
                  <a:pt x="1280644" y="6458785"/>
                </a:lnTo>
                <a:cubicBezTo>
                  <a:pt x="1314966" y="6481669"/>
                  <a:pt x="1346715" y="6508986"/>
                  <a:pt x="1383611" y="6527436"/>
                </a:cubicBezTo>
                <a:cubicBezTo>
                  <a:pt x="1877435" y="6774373"/>
                  <a:pt x="1628160" y="6604058"/>
                  <a:pt x="1841240" y="6756275"/>
                </a:cubicBezTo>
                <a:cubicBezTo>
                  <a:pt x="1253556" y="6793008"/>
                  <a:pt x="1459912" y="6731499"/>
                  <a:pt x="1761155" y="6882136"/>
                </a:cubicBezTo>
                <a:cubicBezTo>
                  <a:pt x="1771942" y="6887530"/>
                  <a:pt x="1753528" y="6905019"/>
                  <a:pt x="1749714" y="6916461"/>
                </a:cubicBezTo>
                <a:cubicBezTo>
                  <a:pt x="1585730" y="6893577"/>
                  <a:pt x="1419484" y="6883313"/>
                  <a:pt x="1257763" y="6847810"/>
                </a:cubicBezTo>
                <a:cubicBezTo>
                  <a:pt x="1244332" y="6844861"/>
                  <a:pt x="1269455" y="6821477"/>
                  <a:pt x="1280644" y="6813484"/>
                </a:cubicBezTo>
                <a:cubicBezTo>
                  <a:pt x="1350380" y="6763667"/>
                  <a:pt x="1424356" y="6719985"/>
                  <a:pt x="1498018" y="6676181"/>
                </a:cubicBezTo>
                <a:cubicBezTo>
                  <a:pt x="1565514" y="6636044"/>
                  <a:pt x="1635307" y="6599902"/>
                  <a:pt x="1703951" y="6561762"/>
                </a:cubicBezTo>
                <a:cubicBezTo>
                  <a:pt x="1711578" y="6550320"/>
                  <a:pt x="1735083" y="6538437"/>
                  <a:pt x="1726833" y="6527436"/>
                </a:cubicBezTo>
                <a:cubicBezTo>
                  <a:pt x="1668910" y="6450197"/>
                  <a:pt x="1423025" y="6317672"/>
                  <a:pt x="1372170" y="6287156"/>
                </a:cubicBezTo>
                <a:cubicBezTo>
                  <a:pt x="1414119" y="6249016"/>
                  <a:pt x="1444043" y="6190088"/>
                  <a:pt x="1498018" y="6172737"/>
                </a:cubicBezTo>
                <a:cubicBezTo>
                  <a:pt x="1663957" y="6119394"/>
                  <a:pt x="1983239" y="6252970"/>
                  <a:pt x="2012851" y="6081201"/>
                </a:cubicBezTo>
                <a:cubicBezTo>
                  <a:pt x="2018925" y="6045967"/>
                  <a:pt x="1420379" y="5779623"/>
                  <a:pt x="1303526" y="5726502"/>
                </a:cubicBezTo>
                <a:cubicBezTo>
                  <a:pt x="1307339" y="5715060"/>
                  <a:pt x="1304931" y="5698867"/>
                  <a:pt x="1314966" y="5692176"/>
                </a:cubicBezTo>
                <a:cubicBezTo>
                  <a:pt x="1443239" y="5606652"/>
                  <a:pt x="1622390" y="5542995"/>
                  <a:pt x="1761155" y="5486222"/>
                </a:cubicBezTo>
                <a:cubicBezTo>
                  <a:pt x="1742087" y="5463338"/>
                  <a:pt x="1729813" y="5432350"/>
                  <a:pt x="1703951" y="5417570"/>
                </a:cubicBezTo>
                <a:cubicBezTo>
                  <a:pt x="1594334" y="5354925"/>
                  <a:pt x="1360729" y="5257383"/>
                  <a:pt x="1360729" y="5257383"/>
                </a:cubicBezTo>
                <a:cubicBezTo>
                  <a:pt x="1414119" y="5200173"/>
                  <a:pt x="1458503" y="5132978"/>
                  <a:pt x="1520900" y="5085754"/>
                </a:cubicBezTo>
                <a:cubicBezTo>
                  <a:pt x="1866910" y="4823881"/>
                  <a:pt x="1718472" y="5035360"/>
                  <a:pt x="1806918" y="4902684"/>
                </a:cubicBezTo>
                <a:cubicBezTo>
                  <a:pt x="1297832" y="4654034"/>
                  <a:pt x="1460960" y="4771909"/>
                  <a:pt x="1269204" y="4628078"/>
                </a:cubicBezTo>
                <a:cubicBezTo>
                  <a:pt x="1292085" y="4605194"/>
                  <a:pt x="1311960" y="4578844"/>
                  <a:pt x="1337848" y="4559426"/>
                </a:cubicBezTo>
                <a:cubicBezTo>
                  <a:pt x="1426848" y="4492669"/>
                  <a:pt x="1519344" y="4460755"/>
                  <a:pt x="1623866" y="4422123"/>
                </a:cubicBezTo>
                <a:cubicBezTo>
                  <a:pt x="1741531" y="4378634"/>
                  <a:pt x="1860308" y="4338216"/>
                  <a:pt x="1978529" y="4296262"/>
                </a:cubicBezTo>
                <a:cubicBezTo>
                  <a:pt x="1879376" y="4258122"/>
                  <a:pt x="1778867" y="4223337"/>
                  <a:pt x="1681070" y="4181843"/>
                </a:cubicBezTo>
                <a:cubicBezTo>
                  <a:pt x="1652765" y="4169834"/>
                  <a:pt x="1600985" y="4166822"/>
                  <a:pt x="1600985" y="4136075"/>
                </a:cubicBezTo>
                <a:cubicBezTo>
                  <a:pt x="1600985" y="4089521"/>
                  <a:pt x="1645308" y="4051461"/>
                  <a:pt x="1681070" y="4021656"/>
                </a:cubicBezTo>
                <a:cubicBezTo>
                  <a:pt x="1716468" y="3992154"/>
                  <a:pt x="1763707" y="3980452"/>
                  <a:pt x="1806918" y="3964446"/>
                </a:cubicBezTo>
                <a:cubicBezTo>
                  <a:pt x="1959360" y="3907980"/>
                  <a:pt x="2035062" y="3897215"/>
                  <a:pt x="2195902" y="3861469"/>
                </a:cubicBezTo>
                <a:cubicBezTo>
                  <a:pt x="2032195" y="3785064"/>
                  <a:pt x="1565701" y="3581779"/>
                  <a:pt x="1452255" y="3461002"/>
                </a:cubicBezTo>
                <a:cubicBezTo>
                  <a:pt x="1419226" y="3425839"/>
                  <a:pt x="1467707" y="3361231"/>
                  <a:pt x="1498018" y="3323699"/>
                </a:cubicBezTo>
                <a:cubicBezTo>
                  <a:pt x="1542558" y="3268549"/>
                  <a:pt x="1797687" y="3086374"/>
                  <a:pt x="1864121" y="3037651"/>
                </a:cubicBezTo>
                <a:cubicBezTo>
                  <a:pt x="1848867" y="3003325"/>
                  <a:pt x="1843209" y="2962841"/>
                  <a:pt x="1818358" y="2934674"/>
                </a:cubicBezTo>
                <a:cubicBezTo>
                  <a:pt x="1784040" y="2895776"/>
                  <a:pt x="1723018" y="2885091"/>
                  <a:pt x="1692510" y="2843138"/>
                </a:cubicBezTo>
                <a:cubicBezTo>
                  <a:pt x="1682994" y="2830052"/>
                  <a:pt x="1712361" y="2816050"/>
                  <a:pt x="1726833" y="2808813"/>
                </a:cubicBezTo>
                <a:cubicBezTo>
                  <a:pt x="1797151" y="2773650"/>
                  <a:pt x="1871441" y="2747048"/>
                  <a:pt x="1944206" y="2717277"/>
                </a:cubicBezTo>
                <a:cubicBezTo>
                  <a:pt x="1955368" y="2712710"/>
                  <a:pt x="1967088" y="2709649"/>
                  <a:pt x="1978529" y="2705835"/>
                </a:cubicBezTo>
                <a:cubicBezTo>
                  <a:pt x="1753528" y="2591416"/>
                  <a:pt x="1101596" y="2514042"/>
                  <a:pt x="1303526" y="2362578"/>
                </a:cubicBezTo>
                <a:cubicBezTo>
                  <a:pt x="1334035" y="2339694"/>
                  <a:pt x="1363006" y="2314603"/>
                  <a:pt x="1395052" y="2293926"/>
                </a:cubicBezTo>
                <a:cubicBezTo>
                  <a:pt x="1481336" y="2238253"/>
                  <a:pt x="1658188" y="2133739"/>
                  <a:pt x="1658188" y="2133739"/>
                </a:cubicBezTo>
                <a:cubicBezTo>
                  <a:pt x="1642934" y="2110855"/>
                  <a:pt x="1634426" y="2081590"/>
                  <a:pt x="1612425" y="2065088"/>
                </a:cubicBezTo>
                <a:cubicBezTo>
                  <a:pt x="1231516" y="1779377"/>
                  <a:pt x="1463828" y="2008009"/>
                  <a:pt x="1360729" y="1904901"/>
                </a:cubicBezTo>
                <a:cubicBezTo>
                  <a:pt x="1566310" y="1802100"/>
                  <a:pt x="1410265" y="1871275"/>
                  <a:pt x="1887003" y="1801924"/>
                </a:cubicBezTo>
                <a:cubicBezTo>
                  <a:pt x="1944112" y="1793616"/>
                  <a:pt x="2001410" y="1786668"/>
                  <a:pt x="2058614" y="1779040"/>
                </a:cubicBezTo>
                <a:cubicBezTo>
                  <a:pt x="2062427" y="1767598"/>
                  <a:pt x="2080188" y="1751253"/>
                  <a:pt x="2070054" y="1744714"/>
                </a:cubicBezTo>
                <a:cubicBezTo>
                  <a:pt x="1953938" y="1669793"/>
                  <a:pt x="1821637" y="1622633"/>
                  <a:pt x="1703951" y="1550202"/>
                </a:cubicBezTo>
                <a:lnTo>
                  <a:pt x="1555222" y="1458666"/>
                </a:lnTo>
                <a:cubicBezTo>
                  <a:pt x="1562849" y="1435782"/>
                  <a:pt x="1561606" y="1407613"/>
                  <a:pt x="1578103" y="1390015"/>
                </a:cubicBezTo>
                <a:cubicBezTo>
                  <a:pt x="1620881" y="1344380"/>
                  <a:pt x="1678783" y="1315641"/>
                  <a:pt x="1726833" y="1275595"/>
                </a:cubicBezTo>
                <a:cubicBezTo>
                  <a:pt x="1747549" y="1258330"/>
                  <a:pt x="1764968" y="1237456"/>
                  <a:pt x="1784036" y="1218386"/>
                </a:cubicBezTo>
                <a:cubicBezTo>
                  <a:pt x="1772595" y="1199316"/>
                  <a:pt x="1766824" y="1175382"/>
                  <a:pt x="1749714" y="1161176"/>
                </a:cubicBezTo>
                <a:cubicBezTo>
                  <a:pt x="1563653" y="1006694"/>
                  <a:pt x="1177678" y="714941"/>
                  <a:pt x="1177678" y="714941"/>
                </a:cubicBezTo>
                <a:cubicBezTo>
                  <a:pt x="1170051" y="699685"/>
                  <a:pt x="1157208" y="686059"/>
                  <a:pt x="1154796" y="669174"/>
                </a:cubicBezTo>
                <a:cubicBezTo>
                  <a:pt x="1147612" y="618882"/>
                  <a:pt x="1222118" y="611694"/>
                  <a:pt x="1246322" y="600522"/>
                </a:cubicBezTo>
                <a:cubicBezTo>
                  <a:pt x="1269550" y="589801"/>
                  <a:pt x="1292085" y="577639"/>
                  <a:pt x="1314966" y="566197"/>
                </a:cubicBezTo>
                <a:cubicBezTo>
                  <a:pt x="1326407" y="543313"/>
                  <a:pt x="1324148" y="502289"/>
                  <a:pt x="1349289" y="497545"/>
                </a:cubicBezTo>
                <a:cubicBezTo>
                  <a:pt x="1700087" y="431349"/>
                  <a:pt x="1871926" y="449629"/>
                  <a:pt x="2184462" y="463219"/>
                </a:cubicBezTo>
                <a:cubicBezTo>
                  <a:pt x="1857542" y="569258"/>
                  <a:pt x="1631947" y="493313"/>
                  <a:pt x="1841240" y="714941"/>
                </a:cubicBezTo>
                <a:cubicBezTo>
                  <a:pt x="1874773" y="750450"/>
                  <a:pt x="1917511" y="775965"/>
                  <a:pt x="1955647" y="806477"/>
                </a:cubicBezTo>
                <a:cubicBezTo>
                  <a:pt x="1917511" y="848431"/>
                  <a:pt x="1806534" y="887505"/>
                  <a:pt x="1841240" y="932338"/>
                </a:cubicBezTo>
                <a:cubicBezTo>
                  <a:pt x="1933326" y="1051295"/>
                  <a:pt x="2123855" y="1054798"/>
                  <a:pt x="2230224" y="1161176"/>
                </a:cubicBezTo>
                <a:lnTo>
                  <a:pt x="2253106" y="1184060"/>
                </a:lnTo>
                <a:cubicBezTo>
                  <a:pt x="2241665" y="1191688"/>
                  <a:pt x="2229973" y="1198951"/>
                  <a:pt x="2218784" y="1206944"/>
                </a:cubicBezTo>
                <a:cubicBezTo>
                  <a:pt x="2203268" y="1218028"/>
                  <a:pt x="2188887" y="1230692"/>
                  <a:pt x="2173021" y="1241270"/>
                </a:cubicBezTo>
                <a:cubicBezTo>
                  <a:pt x="2154519" y="1253606"/>
                  <a:pt x="2134885" y="1264153"/>
                  <a:pt x="2115817" y="1275595"/>
                </a:cubicBezTo>
                <a:cubicBezTo>
                  <a:pt x="2123444" y="1309921"/>
                  <a:pt x="2120983" y="1348199"/>
                  <a:pt x="2138699" y="1378573"/>
                </a:cubicBezTo>
                <a:cubicBezTo>
                  <a:pt x="2149903" y="1397781"/>
                  <a:pt x="2185958" y="1393008"/>
                  <a:pt x="2195902" y="1412898"/>
                </a:cubicBezTo>
                <a:cubicBezTo>
                  <a:pt x="2204599" y="1430293"/>
                  <a:pt x="2201138" y="1460102"/>
                  <a:pt x="2184462" y="1470108"/>
                </a:cubicBezTo>
                <a:cubicBezTo>
                  <a:pt x="1963565" y="1602660"/>
                  <a:pt x="1911854" y="1548233"/>
                  <a:pt x="1784036" y="1676063"/>
                </a:cubicBezTo>
                <a:cubicBezTo>
                  <a:pt x="1774313" y="1685787"/>
                  <a:pt x="1768782" y="1698946"/>
                  <a:pt x="1761155" y="1710388"/>
                </a:cubicBezTo>
                <a:cubicBezTo>
                  <a:pt x="1780223" y="1771412"/>
                  <a:pt x="1776538" y="1845100"/>
                  <a:pt x="1818358" y="1893459"/>
                </a:cubicBezTo>
                <a:cubicBezTo>
                  <a:pt x="1903687" y="1992131"/>
                  <a:pt x="2025398" y="2052243"/>
                  <a:pt x="2127258" y="2133739"/>
                </a:cubicBezTo>
                <a:cubicBezTo>
                  <a:pt x="2139892" y="2143848"/>
                  <a:pt x="2150139" y="2156623"/>
                  <a:pt x="2161580" y="2168065"/>
                </a:cubicBezTo>
                <a:cubicBezTo>
                  <a:pt x="2142512" y="2187135"/>
                  <a:pt x="2129415" y="2215259"/>
                  <a:pt x="2104377" y="2225275"/>
                </a:cubicBezTo>
                <a:cubicBezTo>
                  <a:pt x="2012452" y="2262049"/>
                  <a:pt x="1912557" y="2274889"/>
                  <a:pt x="1818358" y="2305368"/>
                </a:cubicBezTo>
                <a:cubicBezTo>
                  <a:pt x="1782622" y="2316931"/>
                  <a:pt x="1749714" y="2335880"/>
                  <a:pt x="1715392" y="2351136"/>
                </a:cubicBezTo>
                <a:cubicBezTo>
                  <a:pt x="1719206" y="2366392"/>
                  <a:pt x="1717399" y="2384322"/>
                  <a:pt x="1726833" y="2396903"/>
                </a:cubicBezTo>
                <a:cubicBezTo>
                  <a:pt x="1752720" y="2431423"/>
                  <a:pt x="1789335" y="2456511"/>
                  <a:pt x="1818358" y="2488439"/>
                </a:cubicBezTo>
                <a:cubicBezTo>
                  <a:pt x="1827607" y="2498615"/>
                  <a:pt x="1833613" y="2511323"/>
                  <a:pt x="1841240" y="2522765"/>
                </a:cubicBezTo>
                <a:cubicBezTo>
                  <a:pt x="1825986" y="2557091"/>
                  <a:pt x="1820604" y="2597821"/>
                  <a:pt x="1795477" y="2625742"/>
                </a:cubicBezTo>
                <a:cubicBezTo>
                  <a:pt x="1691807" y="2740942"/>
                  <a:pt x="1647959" y="2733040"/>
                  <a:pt x="1543781" y="2808813"/>
                </a:cubicBezTo>
                <a:cubicBezTo>
                  <a:pt x="1530696" y="2818330"/>
                  <a:pt x="1520900" y="2831696"/>
                  <a:pt x="1509459" y="2843138"/>
                </a:cubicBezTo>
                <a:cubicBezTo>
                  <a:pt x="1505645" y="2869836"/>
                  <a:pt x="1491725" y="2897008"/>
                  <a:pt x="1498018" y="2923232"/>
                </a:cubicBezTo>
                <a:cubicBezTo>
                  <a:pt x="1579485" y="3262716"/>
                  <a:pt x="1578103" y="3048797"/>
                  <a:pt x="1578103" y="31406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ghtjea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85" y="2190365"/>
            <a:ext cx="5024401" cy="3799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can capture 3D shape (contour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5565" y="170103"/>
            <a:ext cx="1649812" cy="567012"/>
          </a:xfrm>
          <a:custGeom>
            <a:avLst/>
            <a:gdLst>
              <a:gd name="connsiteX0" fmla="*/ 164320 w 1649812"/>
              <a:gd name="connsiteY0" fmla="*/ 136083 h 567012"/>
              <a:gd name="connsiteX1" fmla="*/ 221018 w 1649812"/>
              <a:gd name="connsiteY1" fmla="*/ 113403 h 567012"/>
              <a:gd name="connsiteX2" fmla="*/ 266377 w 1649812"/>
              <a:gd name="connsiteY2" fmla="*/ 102062 h 567012"/>
              <a:gd name="connsiteX3" fmla="*/ 357094 w 1649812"/>
              <a:gd name="connsiteY3" fmla="*/ 68042 h 567012"/>
              <a:gd name="connsiteX4" fmla="*/ 379773 w 1649812"/>
              <a:gd name="connsiteY4" fmla="*/ 45361 h 567012"/>
              <a:gd name="connsiteX5" fmla="*/ 538528 w 1649812"/>
              <a:gd name="connsiteY5" fmla="*/ 22681 h 567012"/>
              <a:gd name="connsiteX6" fmla="*/ 629245 w 1649812"/>
              <a:gd name="connsiteY6" fmla="*/ 11341 h 567012"/>
              <a:gd name="connsiteX7" fmla="*/ 561207 w 1649812"/>
              <a:gd name="connsiteY7" fmla="*/ 22681 h 567012"/>
              <a:gd name="connsiteX8" fmla="*/ 504509 w 1649812"/>
              <a:gd name="connsiteY8" fmla="*/ 45361 h 567012"/>
              <a:gd name="connsiteX9" fmla="*/ 436471 w 1649812"/>
              <a:gd name="connsiteY9" fmla="*/ 68042 h 567012"/>
              <a:gd name="connsiteX10" fmla="*/ 368433 w 1649812"/>
              <a:gd name="connsiteY10" fmla="*/ 102062 h 567012"/>
              <a:gd name="connsiteX11" fmla="*/ 289056 w 1649812"/>
              <a:gd name="connsiteY11" fmla="*/ 170104 h 567012"/>
              <a:gd name="connsiteX12" fmla="*/ 255037 w 1649812"/>
              <a:gd name="connsiteY12" fmla="*/ 238145 h 567012"/>
              <a:gd name="connsiteX13" fmla="*/ 232358 w 1649812"/>
              <a:gd name="connsiteY13" fmla="*/ 294846 h 567012"/>
              <a:gd name="connsiteX14" fmla="*/ 255037 w 1649812"/>
              <a:gd name="connsiteY14" fmla="*/ 317527 h 567012"/>
              <a:gd name="connsiteX15" fmla="*/ 277716 w 1649812"/>
              <a:gd name="connsiteY15" fmla="*/ 294846 h 567012"/>
              <a:gd name="connsiteX16" fmla="*/ 311735 w 1649812"/>
              <a:gd name="connsiteY16" fmla="*/ 272166 h 567012"/>
              <a:gd name="connsiteX17" fmla="*/ 379773 w 1649812"/>
              <a:gd name="connsiteY17" fmla="*/ 226805 h 567012"/>
              <a:gd name="connsiteX18" fmla="*/ 515849 w 1649812"/>
              <a:gd name="connsiteY18" fmla="*/ 170104 h 567012"/>
              <a:gd name="connsiteX19" fmla="*/ 651924 w 1649812"/>
              <a:gd name="connsiteY19" fmla="*/ 124743 h 567012"/>
              <a:gd name="connsiteX20" fmla="*/ 833359 w 1649812"/>
              <a:gd name="connsiteY20" fmla="*/ 102062 h 567012"/>
              <a:gd name="connsiteX21" fmla="*/ 1082831 w 1649812"/>
              <a:gd name="connsiteY21" fmla="*/ 79382 h 567012"/>
              <a:gd name="connsiteX22" fmla="*/ 1196227 w 1649812"/>
              <a:gd name="connsiteY22" fmla="*/ 68042 h 567012"/>
              <a:gd name="connsiteX23" fmla="*/ 1649812 w 1649812"/>
              <a:gd name="connsiteY23" fmla="*/ 56701 h 567012"/>
              <a:gd name="connsiteX24" fmla="*/ 1162208 w 1649812"/>
              <a:gd name="connsiteY24" fmla="*/ 45361 h 567012"/>
              <a:gd name="connsiteX25" fmla="*/ 924076 w 1649812"/>
              <a:gd name="connsiteY25" fmla="*/ 11341 h 567012"/>
              <a:gd name="connsiteX26" fmla="*/ 753981 w 1649812"/>
              <a:gd name="connsiteY26" fmla="*/ 0 h 567012"/>
              <a:gd name="connsiteX27" fmla="*/ 561207 w 1649812"/>
              <a:gd name="connsiteY27" fmla="*/ 22681 h 567012"/>
              <a:gd name="connsiteX28" fmla="*/ 323075 w 1649812"/>
              <a:gd name="connsiteY28" fmla="*/ 102062 h 567012"/>
              <a:gd name="connsiteX29" fmla="*/ 243697 w 1649812"/>
              <a:gd name="connsiteY29" fmla="*/ 124743 h 567012"/>
              <a:gd name="connsiteX30" fmla="*/ 186999 w 1649812"/>
              <a:gd name="connsiteY30" fmla="*/ 170104 h 567012"/>
              <a:gd name="connsiteX31" fmla="*/ 84942 w 1649812"/>
              <a:gd name="connsiteY31" fmla="*/ 226805 h 567012"/>
              <a:gd name="connsiteX32" fmla="*/ 39584 w 1649812"/>
              <a:gd name="connsiteY32" fmla="*/ 272166 h 567012"/>
              <a:gd name="connsiteX33" fmla="*/ 16905 w 1649812"/>
              <a:gd name="connsiteY33" fmla="*/ 317527 h 567012"/>
              <a:gd name="connsiteX34" fmla="*/ 175660 w 1649812"/>
              <a:gd name="connsiteY34" fmla="*/ 272166 h 567012"/>
              <a:gd name="connsiteX35" fmla="*/ 447811 w 1649812"/>
              <a:gd name="connsiteY35" fmla="*/ 249485 h 567012"/>
              <a:gd name="connsiteX36" fmla="*/ 810679 w 1649812"/>
              <a:gd name="connsiteY36" fmla="*/ 238145 h 567012"/>
              <a:gd name="connsiteX37" fmla="*/ 742641 w 1649812"/>
              <a:gd name="connsiteY37" fmla="*/ 283506 h 567012"/>
              <a:gd name="connsiteX38" fmla="*/ 651924 w 1649812"/>
              <a:gd name="connsiteY38" fmla="*/ 306186 h 567012"/>
              <a:gd name="connsiteX39" fmla="*/ 481830 w 1649812"/>
              <a:gd name="connsiteY39" fmla="*/ 351547 h 567012"/>
              <a:gd name="connsiteX40" fmla="*/ 402452 w 1649812"/>
              <a:gd name="connsiteY40" fmla="*/ 419589 h 567012"/>
              <a:gd name="connsiteX41" fmla="*/ 391113 w 1649812"/>
              <a:gd name="connsiteY41" fmla="*/ 453609 h 567012"/>
              <a:gd name="connsiteX42" fmla="*/ 368433 w 1649812"/>
              <a:gd name="connsiteY42" fmla="*/ 567012 h 5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49812" h="567012">
                <a:moveTo>
                  <a:pt x="164320" y="136083"/>
                </a:moveTo>
                <a:cubicBezTo>
                  <a:pt x="183219" y="128523"/>
                  <a:pt x="201707" y="119840"/>
                  <a:pt x="221018" y="113403"/>
                </a:cubicBezTo>
                <a:cubicBezTo>
                  <a:pt x="235803" y="108474"/>
                  <a:pt x="251784" y="107535"/>
                  <a:pt x="266377" y="102062"/>
                </a:cubicBezTo>
                <a:cubicBezTo>
                  <a:pt x="384963" y="57589"/>
                  <a:pt x="240674" y="97148"/>
                  <a:pt x="357094" y="68042"/>
                </a:cubicBezTo>
                <a:cubicBezTo>
                  <a:pt x="364654" y="60482"/>
                  <a:pt x="369401" y="47954"/>
                  <a:pt x="379773" y="45361"/>
                </a:cubicBezTo>
                <a:cubicBezTo>
                  <a:pt x="431632" y="32395"/>
                  <a:pt x="485485" y="29312"/>
                  <a:pt x="538528" y="22681"/>
                </a:cubicBezTo>
                <a:cubicBezTo>
                  <a:pt x="568767" y="18901"/>
                  <a:pt x="598771" y="11341"/>
                  <a:pt x="629245" y="11341"/>
                </a:cubicBezTo>
                <a:cubicBezTo>
                  <a:pt x="652237" y="11341"/>
                  <a:pt x="583886" y="18901"/>
                  <a:pt x="561207" y="22681"/>
                </a:cubicBezTo>
                <a:cubicBezTo>
                  <a:pt x="542308" y="30241"/>
                  <a:pt x="523639" y="38404"/>
                  <a:pt x="504509" y="45361"/>
                </a:cubicBezTo>
                <a:cubicBezTo>
                  <a:pt x="482042" y="53531"/>
                  <a:pt x="458317" y="58332"/>
                  <a:pt x="436471" y="68042"/>
                </a:cubicBezTo>
                <a:cubicBezTo>
                  <a:pt x="304589" y="126659"/>
                  <a:pt x="492489" y="60709"/>
                  <a:pt x="368433" y="102062"/>
                </a:cubicBezTo>
                <a:cubicBezTo>
                  <a:pt x="277863" y="222828"/>
                  <a:pt x="392826" y="83623"/>
                  <a:pt x="289056" y="170104"/>
                </a:cubicBezTo>
                <a:cubicBezTo>
                  <a:pt x="267161" y="188351"/>
                  <a:pt x="264184" y="213753"/>
                  <a:pt x="255037" y="238145"/>
                </a:cubicBezTo>
                <a:cubicBezTo>
                  <a:pt x="247890" y="257205"/>
                  <a:pt x="239918" y="275946"/>
                  <a:pt x="232358" y="294846"/>
                </a:cubicBezTo>
                <a:cubicBezTo>
                  <a:pt x="239918" y="302406"/>
                  <a:pt x="244346" y="317527"/>
                  <a:pt x="255037" y="317527"/>
                </a:cubicBezTo>
                <a:cubicBezTo>
                  <a:pt x="265728" y="317527"/>
                  <a:pt x="269368" y="301525"/>
                  <a:pt x="277716" y="294846"/>
                </a:cubicBezTo>
                <a:cubicBezTo>
                  <a:pt x="288358" y="286332"/>
                  <a:pt x="301265" y="280891"/>
                  <a:pt x="311735" y="272166"/>
                </a:cubicBezTo>
                <a:cubicBezTo>
                  <a:pt x="368364" y="224973"/>
                  <a:pt x="319988" y="246734"/>
                  <a:pt x="379773" y="226805"/>
                </a:cubicBezTo>
                <a:cubicBezTo>
                  <a:pt x="454557" y="176946"/>
                  <a:pt x="372108" y="227605"/>
                  <a:pt x="515849" y="170104"/>
                </a:cubicBezTo>
                <a:cubicBezTo>
                  <a:pt x="561904" y="151680"/>
                  <a:pt x="601902" y="133443"/>
                  <a:pt x="651924" y="124743"/>
                </a:cubicBezTo>
                <a:cubicBezTo>
                  <a:pt x="711972" y="114299"/>
                  <a:pt x="772712" y="108127"/>
                  <a:pt x="833359" y="102062"/>
                </a:cubicBezTo>
                <a:lnTo>
                  <a:pt x="1082831" y="79382"/>
                </a:lnTo>
                <a:cubicBezTo>
                  <a:pt x="1120662" y="75943"/>
                  <a:pt x="1158270" y="69560"/>
                  <a:pt x="1196227" y="68042"/>
                </a:cubicBezTo>
                <a:cubicBezTo>
                  <a:pt x="1347348" y="61997"/>
                  <a:pt x="1498617" y="60481"/>
                  <a:pt x="1649812" y="56701"/>
                </a:cubicBezTo>
                <a:cubicBezTo>
                  <a:pt x="1487277" y="52921"/>
                  <a:pt x="1324470" y="55503"/>
                  <a:pt x="1162208" y="45361"/>
                </a:cubicBezTo>
                <a:cubicBezTo>
                  <a:pt x="1082181" y="40359"/>
                  <a:pt x="1003769" y="20196"/>
                  <a:pt x="924076" y="11341"/>
                </a:cubicBezTo>
                <a:cubicBezTo>
                  <a:pt x="867599" y="5065"/>
                  <a:pt x="810679" y="3780"/>
                  <a:pt x="753981" y="0"/>
                </a:cubicBezTo>
                <a:cubicBezTo>
                  <a:pt x="689723" y="7560"/>
                  <a:pt x="624729" y="10386"/>
                  <a:pt x="561207" y="22681"/>
                </a:cubicBezTo>
                <a:cubicBezTo>
                  <a:pt x="371325" y="59435"/>
                  <a:pt x="454841" y="55000"/>
                  <a:pt x="323075" y="102062"/>
                </a:cubicBezTo>
                <a:cubicBezTo>
                  <a:pt x="297160" y="111318"/>
                  <a:pt x="270156" y="117183"/>
                  <a:pt x="243697" y="124743"/>
                </a:cubicBezTo>
                <a:cubicBezTo>
                  <a:pt x="224798" y="139863"/>
                  <a:pt x="206827" y="156224"/>
                  <a:pt x="186999" y="170104"/>
                </a:cubicBezTo>
                <a:cubicBezTo>
                  <a:pt x="151407" y="195020"/>
                  <a:pt x="122709" y="207920"/>
                  <a:pt x="84942" y="226805"/>
                </a:cubicBezTo>
                <a:cubicBezTo>
                  <a:pt x="69823" y="241925"/>
                  <a:pt x="52413" y="255059"/>
                  <a:pt x="39584" y="272166"/>
                </a:cubicBezTo>
                <a:cubicBezTo>
                  <a:pt x="29442" y="285690"/>
                  <a:pt x="0" y="317527"/>
                  <a:pt x="16905" y="317527"/>
                </a:cubicBezTo>
                <a:cubicBezTo>
                  <a:pt x="71941" y="317527"/>
                  <a:pt x="121993" y="284364"/>
                  <a:pt x="175660" y="272166"/>
                </a:cubicBezTo>
                <a:cubicBezTo>
                  <a:pt x="232884" y="259160"/>
                  <a:pt x="422119" y="251091"/>
                  <a:pt x="447811" y="249485"/>
                </a:cubicBezTo>
                <a:cubicBezTo>
                  <a:pt x="578825" y="197078"/>
                  <a:pt x="587050" y="184897"/>
                  <a:pt x="810679" y="238145"/>
                </a:cubicBezTo>
                <a:cubicBezTo>
                  <a:pt x="837195" y="244459"/>
                  <a:pt x="767695" y="272768"/>
                  <a:pt x="742641" y="283506"/>
                </a:cubicBezTo>
                <a:cubicBezTo>
                  <a:pt x="713992" y="295785"/>
                  <a:pt x="682041" y="298154"/>
                  <a:pt x="651924" y="306186"/>
                </a:cubicBezTo>
                <a:cubicBezTo>
                  <a:pt x="417608" y="368674"/>
                  <a:pt x="740796" y="286803"/>
                  <a:pt x="481830" y="351547"/>
                </a:cubicBezTo>
                <a:cubicBezTo>
                  <a:pt x="449140" y="373342"/>
                  <a:pt x="427449" y="384591"/>
                  <a:pt x="402452" y="419589"/>
                </a:cubicBezTo>
                <a:cubicBezTo>
                  <a:pt x="395505" y="429316"/>
                  <a:pt x="395310" y="442417"/>
                  <a:pt x="391113" y="453609"/>
                </a:cubicBezTo>
                <a:cubicBezTo>
                  <a:pt x="361414" y="532811"/>
                  <a:pt x="368433" y="485356"/>
                  <a:pt x="368433" y="5670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9347" y="561850"/>
            <a:ext cx="2831130" cy="6168403"/>
          </a:xfrm>
          <a:custGeom>
            <a:avLst/>
            <a:gdLst>
              <a:gd name="connsiteX0" fmla="*/ 313521 w 2831130"/>
              <a:gd name="connsiteY0" fmla="*/ 209285 h 6168403"/>
              <a:gd name="connsiteX1" fmla="*/ 494956 w 2831130"/>
              <a:gd name="connsiteY1" fmla="*/ 163924 h 6168403"/>
              <a:gd name="connsiteX2" fmla="*/ 562993 w 2831130"/>
              <a:gd name="connsiteY2" fmla="*/ 141244 h 6168403"/>
              <a:gd name="connsiteX3" fmla="*/ 597012 w 2831130"/>
              <a:gd name="connsiteY3" fmla="*/ 118563 h 6168403"/>
              <a:gd name="connsiteX4" fmla="*/ 642371 w 2831130"/>
              <a:gd name="connsiteY4" fmla="*/ 50522 h 6168403"/>
              <a:gd name="connsiteX5" fmla="*/ 687729 w 2831130"/>
              <a:gd name="connsiteY5" fmla="*/ 27842 h 6168403"/>
              <a:gd name="connsiteX6" fmla="*/ 710409 w 2831130"/>
              <a:gd name="connsiteY6" fmla="*/ 5161 h 6168403"/>
              <a:gd name="connsiteX7" fmla="*/ 562993 w 2831130"/>
              <a:gd name="connsiteY7" fmla="*/ 39182 h 6168403"/>
              <a:gd name="connsiteX8" fmla="*/ 460937 w 2831130"/>
              <a:gd name="connsiteY8" fmla="*/ 73203 h 6168403"/>
              <a:gd name="connsiteX9" fmla="*/ 245484 w 2831130"/>
              <a:gd name="connsiteY9" fmla="*/ 129904 h 6168403"/>
              <a:gd name="connsiteX10" fmla="*/ 132087 w 2831130"/>
              <a:gd name="connsiteY10" fmla="*/ 186605 h 6168403"/>
              <a:gd name="connsiteX11" fmla="*/ 98068 w 2831130"/>
              <a:gd name="connsiteY11" fmla="*/ 220625 h 6168403"/>
              <a:gd name="connsiteX12" fmla="*/ 166106 w 2831130"/>
              <a:gd name="connsiteY12" fmla="*/ 288667 h 6168403"/>
              <a:gd name="connsiteX13" fmla="*/ 245484 w 2831130"/>
              <a:gd name="connsiteY13" fmla="*/ 243306 h 6168403"/>
              <a:gd name="connsiteX14" fmla="*/ 324861 w 2831130"/>
              <a:gd name="connsiteY14" fmla="*/ 220625 h 6168403"/>
              <a:gd name="connsiteX15" fmla="*/ 404238 w 2831130"/>
              <a:gd name="connsiteY15" fmla="*/ 186605 h 6168403"/>
              <a:gd name="connsiteX16" fmla="*/ 631031 w 2831130"/>
              <a:gd name="connsiteY16" fmla="*/ 152584 h 6168403"/>
              <a:gd name="connsiteX17" fmla="*/ 699069 w 2831130"/>
              <a:gd name="connsiteY17" fmla="*/ 129904 h 6168403"/>
              <a:gd name="connsiteX18" fmla="*/ 619692 w 2831130"/>
              <a:gd name="connsiteY18" fmla="*/ 197945 h 6168403"/>
              <a:gd name="connsiteX19" fmla="*/ 222804 w 2831130"/>
              <a:gd name="connsiteY19" fmla="*/ 436090 h 6168403"/>
              <a:gd name="connsiteX20" fmla="*/ 177446 w 2831130"/>
              <a:gd name="connsiteY20" fmla="*/ 492791 h 6168403"/>
              <a:gd name="connsiteX21" fmla="*/ 234144 w 2831130"/>
              <a:gd name="connsiteY21" fmla="*/ 504131 h 6168403"/>
              <a:gd name="connsiteX22" fmla="*/ 279502 w 2831130"/>
              <a:gd name="connsiteY22" fmla="*/ 481451 h 6168403"/>
              <a:gd name="connsiteX23" fmla="*/ 347540 w 2831130"/>
              <a:gd name="connsiteY23" fmla="*/ 470110 h 6168403"/>
              <a:gd name="connsiteX24" fmla="*/ 971220 w 2831130"/>
              <a:gd name="connsiteY24" fmla="*/ 481451 h 6168403"/>
              <a:gd name="connsiteX25" fmla="*/ 1107296 w 2831130"/>
              <a:gd name="connsiteY25" fmla="*/ 504131 h 6168403"/>
              <a:gd name="connsiteX26" fmla="*/ 1424806 w 2831130"/>
              <a:gd name="connsiteY26" fmla="*/ 538152 h 6168403"/>
              <a:gd name="connsiteX27" fmla="*/ 1481504 w 2831130"/>
              <a:gd name="connsiteY27" fmla="*/ 549492 h 6168403"/>
              <a:gd name="connsiteX28" fmla="*/ 1243372 w 2831130"/>
              <a:gd name="connsiteY28" fmla="*/ 583513 h 6168403"/>
              <a:gd name="connsiteX29" fmla="*/ 608352 w 2831130"/>
              <a:gd name="connsiteY29" fmla="*/ 594853 h 6168403"/>
              <a:gd name="connsiteX30" fmla="*/ 574333 w 2831130"/>
              <a:gd name="connsiteY30" fmla="*/ 606193 h 6168403"/>
              <a:gd name="connsiteX31" fmla="*/ 528975 w 2831130"/>
              <a:gd name="connsiteY31" fmla="*/ 628873 h 6168403"/>
              <a:gd name="connsiteX32" fmla="*/ 483616 w 2831130"/>
              <a:gd name="connsiteY32" fmla="*/ 640214 h 6168403"/>
              <a:gd name="connsiteX33" fmla="*/ 415578 w 2831130"/>
              <a:gd name="connsiteY33" fmla="*/ 662894 h 6168403"/>
              <a:gd name="connsiteX34" fmla="*/ 336201 w 2831130"/>
              <a:gd name="connsiteY34" fmla="*/ 696915 h 6168403"/>
              <a:gd name="connsiteX35" fmla="*/ 166106 w 2831130"/>
              <a:gd name="connsiteY35" fmla="*/ 776296 h 6168403"/>
              <a:gd name="connsiteX36" fmla="*/ 86729 w 2831130"/>
              <a:gd name="connsiteY36" fmla="*/ 832997 h 6168403"/>
              <a:gd name="connsiteX37" fmla="*/ 30030 w 2831130"/>
              <a:gd name="connsiteY37" fmla="*/ 889699 h 6168403"/>
              <a:gd name="connsiteX38" fmla="*/ 41370 w 2831130"/>
              <a:gd name="connsiteY38" fmla="*/ 980420 h 6168403"/>
              <a:gd name="connsiteX39" fmla="*/ 132087 w 2831130"/>
              <a:gd name="connsiteY39" fmla="*/ 969080 h 6168403"/>
              <a:gd name="connsiteX40" fmla="*/ 324861 w 2831130"/>
              <a:gd name="connsiteY40" fmla="*/ 832997 h 6168403"/>
              <a:gd name="connsiteX41" fmla="*/ 438257 w 2831130"/>
              <a:gd name="connsiteY41" fmla="*/ 776296 h 6168403"/>
              <a:gd name="connsiteX42" fmla="*/ 789786 w 2831130"/>
              <a:gd name="connsiteY42" fmla="*/ 640214 h 6168403"/>
              <a:gd name="connsiteX43" fmla="*/ 1016579 w 2831130"/>
              <a:gd name="connsiteY43" fmla="*/ 560832 h 6168403"/>
              <a:gd name="connsiteX44" fmla="*/ 1107296 w 2831130"/>
              <a:gd name="connsiteY44" fmla="*/ 549492 h 6168403"/>
              <a:gd name="connsiteX45" fmla="*/ 1436145 w 2831130"/>
              <a:gd name="connsiteY45" fmla="*/ 560832 h 6168403"/>
              <a:gd name="connsiteX46" fmla="*/ 1606240 w 2831130"/>
              <a:gd name="connsiteY46" fmla="*/ 606193 h 6168403"/>
              <a:gd name="connsiteX47" fmla="*/ 1799014 w 2831130"/>
              <a:gd name="connsiteY47" fmla="*/ 651554 h 6168403"/>
              <a:gd name="connsiteX48" fmla="*/ 2071165 w 2831130"/>
              <a:gd name="connsiteY48" fmla="*/ 685575 h 6168403"/>
              <a:gd name="connsiteX49" fmla="*/ 2003127 w 2831130"/>
              <a:gd name="connsiteY49" fmla="*/ 730935 h 6168403"/>
              <a:gd name="connsiteX50" fmla="*/ 1912410 w 2831130"/>
              <a:gd name="connsiteY50" fmla="*/ 742276 h 6168403"/>
              <a:gd name="connsiteX51" fmla="*/ 1742316 w 2831130"/>
              <a:gd name="connsiteY51" fmla="*/ 753616 h 6168403"/>
              <a:gd name="connsiteX52" fmla="*/ 733088 w 2831130"/>
              <a:gd name="connsiteY52" fmla="*/ 776296 h 6168403"/>
              <a:gd name="connsiteX53" fmla="*/ 676390 w 2831130"/>
              <a:gd name="connsiteY53" fmla="*/ 810317 h 6168403"/>
              <a:gd name="connsiteX54" fmla="*/ 426918 w 2831130"/>
              <a:gd name="connsiteY54" fmla="*/ 1037121 h 6168403"/>
              <a:gd name="connsiteX55" fmla="*/ 279502 w 2831130"/>
              <a:gd name="connsiteY55" fmla="*/ 1195885 h 6168403"/>
              <a:gd name="connsiteX56" fmla="*/ 200125 w 2831130"/>
              <a:gd name="connsiteY56" fmla="*/ 1377328 h 6168403"/>
              <a:gd name="connsiteX57" fmla="*/ 188785 w 2831130"/>
              <a:gd name="connsiteY57" fmla="*/ 1434029 h 6168403"/>
              <a:gd name="connsiteX58" fmla="*/ 211465 w 2831130"/>
              <a:gd name="connsiteY58" fmla="*/ 1468050 h 6168403"/>
              <a:gd name="connsiteX59" fmla="*/ 608352 w 2831130"/>
              <a:gd name="connsiteY59" fmla="*/ 1195885 h 6168403"/>
              <a:gd name="connsiteX60" fmla="*/ 835145 w 2831130"/>
              <a:gd name="connsiteY60" fmla="*/ 1116503 h 6168403"/>
              <a:gd name="connsiteX61" fmla="*/ 1073277 w 2831130"/>
              <a:gd name="connsiteY61" fmla="*/ 1071142 h 6168403"/>
              <a:gd name="connsiteX62" fmla="*/ 1390787 w 2831130"/>
              <a:gd name="connsiteY62" fmla="*/ 980420 h 6168403"/>
              <a:gd name="connsiteX63" fmla="*/ 1594900 w 2831130"/>
              <a:gd name="connsiteY63" fmla="*/ 1003101 h 6168403"/>
              <a:gd name="connsiteX64" fmla="*/ 1458825 w 2831130"/>
              <a:gd name="connsiteY64" fmla="*/ 1014441 h 6168403"/>
              <a:gd name="connsiteX65" fmla="*/ 1175334 w 2831130"/>
              <a:gd name="connsiteY65" fmla="*/ 1059802 h 6168403"/>
              <a:gd name="connsiteX66" fmla="*/ 937201 w 2831130"/>
              <a:gd name="connsiteY66" fmla="*/ 1161864 h 6168403"/>
              <a:gd name="connsiteX67" fmla="*/ 846484 w 2831130"/>
              <a:gd name="connsiteY67" fmla="*/ 1207225 h 6168403"/>
              <a:gd name="connsiteX68" fmla="*/ 721748 w 2831130"/>
              <a:gd name="connsiteY68" fmla="*/ 1297947 h 6168403"/>
              <a:gd name="connsiteX69" fmla="*/ 676390 w 2831130"/>
              <a:gd name="connsiteY69" fmla="*/ 1354648 h 6168403"/>
              <a:gd name="connsiteX70" fmla="*/ 631031 w 2831130"/>
              <a:gd name="connsiteY70" fmla="*/ 1400009 h 6168403"/>
              <a:gd name="connsiteX71" fmla="*/ 608352 w 2831130"/>
              <a:gd name="connsiteY71" fmla="*/ 1434029 h 6168403"/>
              <a:gd name="connsiteX72" fmla="*/ 585673 w 2831130"/>
              <a:gd name="connsiteY72" fmla="*/ 1456710 h 6168403"/>
              <a:gd name="connsiteX73" fmla="*/ 506295 w 2831130"/>
              <a:gd name="connsiteY73" fmla="*/ 1547432 h 6168403"/>
              <a:gd name="connsiteX74" fmla="*/ 381559 w 2831130"/>
              <a:gd name="connsiteY74" fmla="*/ 1649494 h 6168403"/>
              <a:gd name="connsiteX75" fmla="*/ 256823 w 2831130"/>
              <a:gd name="connsiteY75" fmla="*/ 1762896 h 6168403"/>
              <a:gd name="connsiteX76" fmla="*/ 211465 w 2831130"/>
              <a:gd name="connsiteY76" fmla="*/ 1819597 h 6168403"/>
              <a:gd name="connsiteX77" fmla="*/ 177446 w 2831130"/>
              <a:gd name="connsiteY77" fmla="*/ 1876298 h 6168403"/>
              <a:gd name="connsiteX78" fmla="*/ 154766 w 2831130"/>
              <a:gd name="connsiteY78" fmla="*/ 1910319 h 6168403"/>
              <a:gd name="connsiteX79" fmla="*/ 177446 w 2831130"/>
              <a:gd name="connsiteY79" fmla="*/ 1932999 h 6168403"/>
              <a:gd name="connsiteX80" fmla="*/ 222804 w 2831130"/>
              <a:gd name="connsiteY80" fmla="*/ 1921659 h 6168403"/>
              <a:gd name="connsiteX81" fmla="*/ 313521 w 2831130"/>
              <a:gd name="connsiteY81" fmla="*/ 1876298 h 6168403"/>
              <a:gd name="connsiteX82" fmla="*/ 460937 w 2831130"/>
              <a:gd name="connsiteY82" fmla="*/ 1740215 h 6168403"/>
              <a:gd name="connsiteX83" fmla="*/ 631031 w 2831130"/>
              <a:gd name="connsiteY83" fmla="*/ 1581452 h 6168403"/>
              <a:gd name="connsiteX84" fmla="*/ 778447 w 2831130"/>
              <a:gd name="connsiteY84" fmla="*/ 1422689 h 6168403"/>
              <a:gd name="connsiteX85" fmla="*/ 835145 w 2831130"/>
              <a:gd name="connsiteY85" fmla="*/ 1400009 h 6168403"/>
              <a:gd name="connsiteX86" fmla="*/ 925862 w 2831130"/>
              <a:gd name="connsiteY86" fmla="*/ 1354648 h 6168403"/>
              <a:gd name="connsiteX87" fmla="*/ 1061937 w 2831130"/>
              <a:gd name="connsiteY87" fmla="*/ 1309287 h 6168403"/>
              <a:gd name="connsiteX88" fmla="*/ 1334089 w 2831130"/>
              <a:gd name="connsiteY88" fmla="*/ 1275266 h 6168403"/>
              <a:gd name="connsiteX89" fmla="*/ 1583561 w 2831130"/>
              <a:gd name="connsiteY89" fmla="*/ 1297947 h 6168403"/>
              <a:gd name="connsiteX90" fmla="*/ 1628919 w 2831130"/>
              <a:gd name="connsiteY90" fmla="*/ 1309287 h 6168403"/>
              <a:gd name="connsiteX91" fmla="*/ 1549542 w 2831130"/>
              <a:gd name="connsiteY91" fmla="*/ 1365988 h 6168403"/>
              <a:gd name="connsiteX92" fmla="*/ 1243372 w 2831130"/>
              <a:gd name="connsiteY92" fmla="*/ 1513411 h 6168403"/>
              <a:gd name="connsiteX93" fmla="*/ 937201 w 2831130"/>
              <a:gd name="connsiteY93" fmla="*/ 1660834 h 6168403"/>
              <a:gd name="connsiteX94" fmla="*/ 642371 w 2831130"/>
              <a:gd name="connsiteY94" fmla="*/ 1853618 h 6168403"/>
              <a:gd name="connsiteX95" fmla="*/ 574333 w 2831130"/>
              <a:gd name="connsiteY95" fmla="*/ 1944339 h 6168403"/>
              <a:gd name="connsiteX96" fmla="*/ 517635 w 2831130"/>
              <a:gd name="connsiteY96" fmla="*/ 2035061 h 6168403"/>
              <a:gd name="connsiteX97" fmla="*/ 472276 w 2831130"/>
              <a:gd name="connsiteY97" fmla="*/ 2159804 h 6168403"/>
              <a:gd name="connsiteX98" fmla="*/ 449597 w 2831130"/>
              <a:gd name="connsiteY98" fmla="*/ 2227845 h 6168403"/>
              <a:gd name="connsiteX99" fmla="*/ 426918 w 2831130"/>
              <a:gd name="connsiteY99" fmla="*/ 2284546 h 6168403"/>
              <a:gd name="connsiteX100" fmla="*/ 404238 w 2831130"/>
              <a:gd name="connsiteY100" fmla="*/ 2386608 h 6168403"/>
              <a:gd name="connsiteX101" fmla="*/ 381559 w 2831130"/>
              <a:gd name="connsiteY101" fmla="*/ 2477330 h 6168403"/>
              <a:gd name="connsiteX102" fmla="*/ 370220 w 2831130"/>
              <a:gd name="connsiteY102" fmla="*/ 2522691 h 6168403"/>
              <a:gd name="connsiteX103" fmla="*/ 449597 w 2831130"/>
              <a:gd name="connsiteY103" fmla="*/ 2352587 h 6168403"/>
              <a:gd name="connsiteX104" fmla="*/ 597012 w 2831130"/>
              <a:gd name="connsiteY104" fmla="*/ 2205164 h 6168403"/>
              <a:gd name="connsiteX105" fmla="*/ 631031 w 2831130"/>
              <a:gd name="connsiteY105" fmla="*/ 2159804 h 6168403"/>
              <a:gd name="connsiteX106" fmla="*/ 755767 w 2831130"/>
              <a:gd name="connsiteY106" fmla="*/ 2057742 h 6168403"/>
              <a:gd name="connsiteX107" fmla="*/ 823805 w 2831130"/>
              <a:gd name="connsiteY107" fmla="*/ 2001040 h 6168403"/>
              <a:gd name="connsiteX108" fmla="*/ 959881 w 2831130"/>
              <a:gd name="connsiteY108" fmla="*/ 1932999 h 6168403"/>
              <a:gd name="connsiteX109" fmla="*/ 1288730 w 2831130"/>
              <a:gd name="connsiteY109" fmla="*/ 1751556 h 6168403"/>
              <a:gd name="connsiteX110" fmla="*/ 1458825 w 2831130"/>
              <a:gd name="connsiteY110" fmla="*/ 1694854 h 6168403"/>
              <a:gd name="connsiteX111" fmla="*/ 1560881 w 2831130"/>
              <a:gd name="connsiteY111" fmla="*/ 1615473 h 6168403"/>
              <a:gd name="connsiteX112" fmla="*/ 1617580 w 2831130"/>
              <a:gd name="connsiteY112" fmla="*/ 1570112 h 6168403"/>
              <a:gd name="connsiteX113" fmla="*/ 1662938 w 2831130"/>
              <a:gd name="connsiteY113" fmla="*/ 1547432 h 6168403"/>
              <a:gd name="connsiteX114" fmla="*/ 1594900 w 2831130"/>
              <a:gd name="connsiteY114" fmla="*/ 1558772 h 6168403"/>
              <a:gd name="connsiteX115" fmla="*/ 1402127 w 2831130"/>
              <a:gd name="connsiteY115" fmla="*/ 1706195 h 6168403"/>
              <a:gd name="connsiteX116" fmla="*/ 1311409 w 2831130"/>
              <a:gd name="connsiteY116" fmla="*/ 1785576 h 6168403"/>
              <a:gd name="connsiteX117" fmla="*/ 1163994 w 2831130"/>
              <a:gd name="connsiteY117" fmla="*/ 1967020 h 6168403"/>
              <a:gd name="connsiteX118" fmla="*/ 903183 w 2831130"/>
              <a:gd name="connsiteY118" fmla="*/ 2205164 h 6168403"/>
              <a:gd name="connsiteX119" fmla="*/ 823805 w 2831130"/>
              <a:gd name="connsiteY119" fmla="*/ 2295886 h 6168403"/>
              <a:gd name="connsiteX120" fmla="*/ 744428 w 2831130"/>
              <a:gd name="connsiteY120" fmla="*/ 2375268 h 6168403"/>
              <a:gd name="connsiteX121" fmla="*/ 608352 w 2831130"/>
              <a:gd name="connsiteY121" fmla="*/ 2534031 h 6168403"/>
              <a:gd name="connsiteX122" fmla="*/ 585673 w 2831130"/>
              <a:gd name="connsiteY122" fmla="*/ 2590732 h 6168403"/>
              <a:gd name="connsiteX123" fmla="*/ 562993 w 2831130"/>
              <a:gd name="connsiteY123" fmla="*/ 2624753 h 6168403"/>
              <a:gd name="connsiteX124" fmla="*/ 597012 w 2831130"/>
              <a:gd name="connsiteY124" fmla="*/ 2534031 h 6168403"/>
              <a:gd name="connsiteX125" fmla="*/ 631031 w 2831130"/>
              <a:gd name="connsiteY125" fmla="*/ 2454649 h 6168403"/>
              <a:gd name="connsiteX126" fmla="*/ 642371 w 2831130"/>
              <a:gd name="connsiteY126" fmla="*/ 2420629 h 6168403"/>
              <a:gd name="connsiteX127" fmla="*/ 665050 w 2831130"/>
              <a:gd name="connsiteY127" fmla="*/ 2386608 h 6168403"/>
              <a:gd name="connsiteX128" fmla="*/ 687729 w 2831130"/>
              <a:gd name="connsiteY128" fmla="*/ 2341247 h 6168403"/>
              <a:gd name="connsiteX129" fmla="*/ 767107 w 2831130"/>
              <a:gd name="connsiteY129" fmla="*/ 2284546 h 6168403"/>
              <a:gd name="connsiteX130" fmla="*/ 835145 w 2831130"/>
              <a:gd name="connsiteY130" fmla="*/ 2261866 h 6168403"/>
              <a:gd name="connsiteX131" fmla="*/ 869164 w 2831130"/>
              <a:gd name="connsiteY131" fmla="*/ 2250525 h 6168403"/>
              <a:gd name="connsiteX132" fmla="*/ 925862 w 2831130"/>
              <a:gd name="connsiteY132" fmla="*/ 2216505 h 6168403"/>
              <a:gd name="connsiteX133" fmla="*/ 993900 w 2831130"/>
              <a:gd name="connsiteY133" fmla="*/ 2193824 h 6168403"/>
              <a:gd name="connsiteX134" fmla="*/ 1039258 w 2831130"/>
              <a:gd name="connsiteY134" fmla="*/ 2171144 h 6168403"/>
              <a:gd name="connsiteX135" fmla="*/ 1129975 w 2831130"/>
              <a:gd name="connsiteY135" fmla="*/ 2137123 h 6168403"/>
              <a:gd name="connsiteX136" fmla="*/ 948541 w 2831130"/>
              <a:gd name="connsiteY136" fmla="*/ 2216505 h 6168403"/>
              <a:gd name="connsiteX137" fmla="*/ 880503 w 2831130"/>
              <a:gd name="connsiteY137" fmla="*/ 2261866 h 6168403"/>
              <a:gd name="connsiteX138" fmla="*/ 767107 w 2831130"/>
              <a:gd name="connsiteY138" fmla="*/ 2318567 h 6168403"/>
              <a:gd name="connsiteX139" fmla="*/ 687729 w 2831130"/>
              <a:gd name="connsiteY139" fmla="*/ 2386608 h 6168403"/>
              <a:gd name="connsiteX140" fmla="*/ 642371 w 2831130"/>
              <a:gd name="connsiteY140" fmla="*/ 2431969 h 6168403"/>
              <a:gd name="connsiteX141" fmla="*/ 608352 w 2831130"/>
              <a:gd name="connsiteY141" fmla="*/ 2454649 h 6168403"/>
              <a:gd name="connsiteX142" fmla="*/ 540314 w 2831130"/>
              <a:gd name="connsiteY142" fmla="*/ 2500010 h 6168403"/>
              <a:gd name="connsiteX143" fmla="*/ 517635 w 2831130"/>
              <a:gd name="connsiteY143" fmla="*/ 2545371 h 6168403"/>
              <a:gd name="connsiteX144" fmla="*/ 483616 w 2831130"/>
              <a:gd name="connsiteY144" fmla="*/ 2590732 h 6168403"/>
              <a:gd name="connsiteX145" fmla="*/ 426918 w 2831130"/>
              <a:gd name="connsiteY145" fmla="*/ 2681454 h 6168403"/>
              <a:gd name="connsiteX146" fmla="*/ 472276 w 2831130"/>
              <a:gd name="connsiteY146" fmla="*/ 2692794 h 6168403"/>
              <a:gd name="connsiteX147" fmla="*/ 1050598 w 2831130"/>
              <a:gd name="connsiteY147" fmla="*/ 2692794 h 6168403"/>
              <a:gd name="connsiteX148" fmla="*/ 1152655 w 2831130"/>
              <a:gd name="connsiteY148" fmla="*/ 2670114 h 6168403"/>
              <a:gd name="connsiteX149" fmla="*/ 1243372 w 2831130"/>
              <a:gd name="connsiteY149" fmla="*/ 2624753 h 6168403"/>
              <a:gd name="connsiteX150" fmla="*/ 835145 w 2831130"/>
              <a:gd name="connsiteY150" fmla="*/ 2760835 h 6168403"/>
              <a:gd name="connsiteX151" fmla="*/ 642371 w 2831130"/>
              <a:gd name="connsiteY151" fmla="*/ 2817537 h 6168403"/>
              <a:gd name="connsiteX152" fmla="*/ 358880 w 2831130"/>
              <a:gd name="connsiteY152" fmla="*/ 2851557 h 6168403"/>
              <a:gd name="connsiteX153" fmla="*/ 188785 w 2831130"/>
              <a:gd name="connsiteY153" fmla="*/ 2828877 h 6168403"/>
              <a:gd name="connsiteX154" fmla="*/ 200125 w 2831130"/>
              <a:gd name="connsiteY154" fmla="*/ 2806196 h 6168403"/>
              <a:gd name="connsiteX155" fmla="*/ 256823 w 2831130"/>
              <a:gd name="connsiteY155" fmla="*/ 2828877 h 6168403"/>
              <a:gd name="connsiteX156" fmla="*/ 415578 w 2831130"/>
              <a:gd name="connsiteY156" fmla="*/ 2885578 h 6168403"/>
              <a:gd name="connsiteX157" fmla="*/ 551654 w 2831130"/>
              <a:gd name="connsiteY157" fmla="*/ 2942279 h 6168403"/>
              <a:gd name="connsiteX158" fmla="*/ 687729 w 2831130"/>
              <a:gd name="connsiteY158" fmla="*/ 2976300 h 6168403"/>
              <a:gd name="connsiteX159" fmla="*/ 925862 w 2831130"/>
              <a:gd name="connsiteY159" fmla="*/ 3033001 h 6168403"/>
              <a:gd name="connsiteX160" fmla="*/ 1118636 w 2831130"/>
              <a:gd name="connsiteY160" fmla="*/ 3010320 h 6168403"/>
              <a:gd name="connsiteX161" fmla="*/ 1186673 w 2831130"/>
              <a:gd name="connsiteY161" fmla="*/ 2998980 h 6168403"/>
              <a:gd name="connsiteX162" fmla="*/ 1288730 w 2831130"/>
              <a:gd name="connsiteY162" fmla="*/ 2987640 h 6168403"/>
              <a:gd name="connsiteX163" fmla="*/ 1368108 w 2831130"/>
              <a:gd name="connsiteY163" fmla="*/ 2976300 h 6168403"/>
              <a:gd name="connsiteX164" fmla="*/ 1073277 w 2831130"/>
              <a:gd name="connsiteY164" fmla="*/ 3033001 h 6168403"/>
              <a:gd name="connsiteX165" fmla="*/ 812465 w 2831130"/>
              <a:gd name="connsiteY165" fmla="*/ 3112382 h 6168403"/>
              <a:gd name="connsiteX166" fmla="*/ 744428 w 2831130"/>
              <a:gd name="connsiteY166" fmla="*/ 3135063 h 6168403"/>
              <a:gd name="connsiteX167" fmla="*/ 687729 w 2831130"/>
              <a:gd name="connsiteY167" fmla="*/ 3146403 h 6168403"/>
              <a:gd name="connsiteX168" fmla="*/ 597012 w 2831130"/>
              <a:gd name="connsiteY168" fmla="*/ 3169083 h 6168403"/>
              <a:gd name="connsiteX169" fmla="*/ 551654 w 2831130"/>
              <a:gd name="connsiteY169" fmla="*/ 3180424 h 6168403"/>
              <a:gd name="connsiteX170" fmla="*/ 336201 w 2831130"/>
              <a:gd name="connsiteY170" fmla="*/ 3191764 h 6168403"/>
              <a:gd name="connsiteX171" fmla="*/ 370220 w 2831130"/>
              <a:gd name="connsiteY171" fmla="*/ 3259805 h 6168403"/>
              <a:gd name="connsiteX172" fmla="*/ 653711 w 2831130"/>
              <a:gd name="connsiteY172" fmla="*/ 3486610 h 6168403"/>
              <a:gd name="connsiteX173" fmla="*/ 755767 w 2831130"/>
              <a:gd name="connsiteY173" fmla="*/ 3554651 h 6168403"/>
              <a:gd name="connsiteX174" fmla="*/ 971220 w 2831130"/>
              <a:gd name="connsiteY174" fmla="*/ 3600012 h 6168403"/>
              <a:gd name="connsiteX175" fmla="*/ 1402127 w 2831130"/>
              <a:gd name="connsiteY175" fmla="*/ 3565991 h 6168403"/>
              <a:gd name="connsiteX176" fmla="*/ 1300070 w 2831130"/>
              <a:gd name="connsiteY176" fmla="*/ 3577331 h 6168403"/>
              <a:gd name="connsiteX177" fmla="*/ 1050598 w 2831130"/>
              <a:gd name="connsiteY177" fmla="*/ 3656713 h 6168403"/>
              <a:gd name="connsiteX178" fmla="*/ 948541 w 2831130"/>
              <a:gd name="connsiteY178" fmla="*/ 3690734 h 6168403"/>
              <a:gd name="connsiteX179" fmla="*/ 835145 w 2831130"/>
              <a:gd name="connsiteY179" fmla="*/ 3713414 h 6168403"/>
              <a:gd name="connsiteX180" fmla="*/ 483616 w 2831130"/>
              <a:gd name="connsiteY180" fmla="*/ 3668053 h 6168403"/>
              <a:gd name="connsiteX181" fmla="*/ 449597 w 2831130"/>
              <a:gd name="connsiteY181" fmla="*/ 3679393 h 6168403"/>
              <a:gd name="connsiteX182" fmla="*/ 506295 w 2831130"/>
              <a:gd name="connsiteY182" fmla="*/ 3758775 h 6168403"/>
              <a:gd name="connsiteX183" fmla="*/ 540314 w 2831130"/>
              <a:gd name="connsiteY183" fmla="*/ 3826816 h 6168403"/>
              <a:gd name="connsiteX184" fmla="*/ 608352 w 2831130"/>
              <a:gd name="connsiteY184" fmla="*/ 3906198 h 6168403"/>
              <a:gd name="connsiteX185" fmla="*/ 789786 w 2831130"/>
              <a:gd name="connsiteY185" fmla="*/ 4167023 h 6168403"/>
              <a:gd name="connsiteX186" fmla="*/ 1163994 w 2831130"/>
              <a:gd name="connsiteY186" fmla="*/ 4461869 h 6168403"/>
              <a:gd name="connsiteX187" fmla="*/ 1379447 w 2831130"/>
              <a:gd name="connsiteY187" fmla="*/ 4597952 h 6168403"/>
              <a:gd name="connsiteX188" fmla="*/ 1753655 w 2831130"/>
              <a:gd name="connsiteY188" fmla="*/ 4734034 h 6168403"/>
              <a:gd name="connsiteX189" fmla="*/ 2071165 w 2831130"/>
              <a:gd name="connsiteY189" fmla="*/ 4722694 h 6168403"/>
              <a:gd name="connsiteX190" fmla="*/ 2150543 w 2831130"/>
              <a:gd name="connsiteY190" fmla="*/ 4688673 h 6168403"/>
              <a:gd name="connsiteX191" fmla="*/ 2229920 w 2831130"/>
              <a:gd name="connsiteY191" fmla="*/ 4677333 h 6168403"/>
              <a:gd name="connsiteX192" fmla="*/ 2320637 w 2831130"/>
              <a:gd name="connsiteY192" fmla="*/ 4643312 h 6168403"/>
              <a:gd name="connsiteX193" fmla="*/ 2377335 w 2831130"/>
              <a:gd name="connsiteY193" fmla="*/ 4631972 h 6168403"/>
              <a:gd name="connsiteX194" fmla="*/ 2241260 w 2831130"/>
              <a:gd name="connsiteY194" fmla="*/ 4665993 h 6168403"/>
              <a:gd name="connsiteX195" fmla="*/ 2173222 w 2831130"/>
              <a:gd name="connsiteY195" fmla="*/ 4688673 h 6168403"/>
              <a:gd name="connsiteX196" fmla="*/ 2093844 w 2831130"/>
              <a:gd name="connsiteY196" fmla="*/ 4700014 h 6168403"/>
              <a:gd name="connsiteX197" fmla="*/ 2003127 w 2831130"/>
              <a:gd name="connsiteY197" fmla="*/ 4722694 h 6168403"/>
              <a:gd name="connsiteX198" fmla="*/ 1753655 w 2831130"/>
              <a:gd name="connsiteY198" fmla="*/ 4745374 h 6168403"/>
              <a:gd name="connsiteX199" fmla="*/ 1300070 w 2831130"/>
              <a:gd name="connsiteY199" fmla="*/ 4677333 h 6168403"/>
              <a:gd name="connsiteX200" fmla="*/ 1118636 w 2831130"/>
              <a:gd name="connsiteY200" fmla="*/ 4654653 h 6168403"/>
              <a:gd name="connsiteX201" fmla="*/ 937201 w 2831130"/>
              <a:gd name="connsiteY201" fmla="*/ 4620632 h 6168403"/>
              <a:gd name="connsiteX202" fmla="*/ 733088 w 2831130"/>
              <a:gd name="connsiteY202" fmla="*/ 4529910 h 6168403"/>
              <a:gd name="connsiteX203" fmla="*/ 597012 w 2831130"/>
              <a:gd name="connsiteY203" fmla="*/ 4450529 h 6168403"/>
              <a:gd name="connsiteX204" fmla="*/ 472276 w 2831130"/>
              <a:gd name="connsiteY204" fmla="*/ 4405168 h 6168403"/>
              <a:gd name="connsiteX205" fmla="*/ 358880 w 2831130"/>
              <a:gd name="connsiteY205" fmla="*/ 4359807 h 6168403"/>
              <a:gd name="connsiteX206" fmla="*/ 540314 w 2831130"/>
              <a:gd name="connsiteY206" fmla="*/ 4450529 h 6168403"/>
              <a:gd name="connsiteX207" fmla="*/ 665050 w 2831130"/>
              <a:gd name="connsiteY207" fmla="*/ 4552591 h 6168403"/>
              <a:gd name="connsiteX208" fmla="*/ 948541 w 2831130"/>
              <a:gd name="connsiteY208" fmla="*/ 4756715 h 6168403"/>
              <a:gd name="connsiteX209" fmla="*/ 1322749 w 2831130"/>
              <a:gd name="connsiteY209" fmla="*/ 4972179 h 6168403"/>
              <a:gd name="connsiteX210" fmla="*/ 1833033 w 2831130"/>
              <a:gd name="connsiteY210" fmla="*/ 5198983 h 6168403"/>
              <a:gd name="connsiteX211" fmla="*/ 2025807 w 2831130"/>
              <a:gd name="connsiteY211" fmla="*/ 5255685 h 6168403"/>
              <a:gd name="connsiteX212" fmla="*/ 2263939 w 2831130"/>
              <a:gd name="connsiteY212" fmla="*/ 5289705 h 6168403"/>
              <a:gd name="connsiteX213" fmla="*/ 2796902 w 2831130"/>
              <a:gd name="connsiteY213" fmla="*/ 5278365 h 6168403"/>
              <a:gd name="connsiteX214" fmla="*/ 2694845 w 2831130"/>
              <a:gd name="connsiteY214" fmla="*/ 5289705 h 6168403"/>
              <a:gd name="connsiteX215" fmla="*/ 2592788 w 2831130"/>
              <a:gd name="connsiteY215" fmla="*/ 5312386 h 6168403"/>
              <a:gd name="connsiteX216" fmla="*/ 2422694 w 2831130"/>
              <a:gd name="connsiteY216" fmla="*/ 5380427 h 6168403"/>
              <a:gd name="connsiteX217" fmla="*/ 2263939 w 2831130"/>
              <a:gd name="connsiteY217" fmla="*/ 5425788 h 6168403"/>
              <a:gd name="connsiteX218" fmla="*/ 2025807 w 2831130"/>
              <a:gd name="connsiteY218" fmla="*/ 5471149 h 6168403"/>
              <a:gd name="connsiteX219" fmla="*/ 1867052 w 2831130"/>
              <a:gd name="connsiteY219" fmla="*/ 5482489 h 6168403"/>
              <a:gd name="connsiteX220" fmla="*/ 1481504 w 2831130"/>
              <a:gd name="connsiteY220" fmla="*/ 5459809 h 6168403"/>
              <a:gd name="connsiteX221" fmla="*/ 1198013 w 2831130"/>
              <a:gd name="connsiteY221" fmla="*/ 5335066 h 6168403"/>
              <a:gd name="connsiteX222" fmla="*/ 1141315 w 2831130"/>
              <a:gd name="connsiteY222" fmla="*/ 5301045 h 6168403"/>
              <a:gd name="connsiteX223" fmla="*/ 1027919 w 2831130"/>
              <a:gd name="connsiteY223" fmla="*/ 5164963 h 6168403"/>
              <a:gd name="connsiteX224" fmla="*/ 959881 w 2831130"/>
              <a:gd name="connsiteY224" fmla="*/ 5096921 h 6168403"/>
              <a:gd name="connsiteX225" fmla="*/ 880503 w 2831130"/>
              <a:gd name="connsiteY225" fmla="*/ 5006200 h 6168403"/>
              <a:gd name="connsiteX226" fmla="*/ 653711 w 2831130"/>
              <a:gd name="connsiteY226" fmla="*/ 4847436 h 6168403"/>
              <a:gd name="connsiteX227" fmla="*/ 551654 w 2831130"/>
              <a:gd name="connsiteY227" fmla="*/ 4779395 h 6168403"/>
              <a:gd name="connsiteX228" fmla="*/ 517635 w 2831130"/>
              <a:gd name="connsiteY228" fmla="*/ 4768055 h 6168403"/>
              <a:gd name="connsiteX229" fmla="*/ 608352 w 2831130"/>
              <a:gd name="connsiteY229" fmla="*/ 4790735 h 6168403"/>
              <a:gd name="connsiteX230" fmla="*/ 869164 w 2831130"/>
              <a:gd name="connsiteY230" fmla="*/ 5006200 h 6168403"/>
              <a:gd name="connsiteX231" fmla="*/ 1186673 w 2831130"/>
              <a:gd name="connsiteY231" fmla="*/ 5267025 h 6168403"/>
              <a:gd name="connsiteX232" fmla="*/ 1606240 w 2831130"/>
              <a:gd name="connsiteY232" fmla="*/ 5448468 h 6168403"/>
              <a:gd name="connsiteX233" fmla="*/ 2071165 w 2831130"/>
              <a:gd name="connsiteY233" fmla="*/ 5573211 h 6168403"/>
              <a:gd name="connsiteX234" fmla="*/ 2218580 w 2831130"/>
              <a:gd name="connsiteY234" fmla="*/ 5607231 h 6168403"/>
              <a:gd name="connsiteX235" fmla="*/ 2354656 w 2831130"/>
              <a:gd name="connsiteY235" fmla="*/ 5618572 h 6168403"/>
              <a:gd name="connsiteX236" fmla="*/ 2105184 w 2831130"/>
              <a:gd name="connsiteY236" fmla="*/ 5686613 h 6168403"/>
              <a:gd name="connsiteX237" fmla="*/ 1696957 w 2831130"/>
              <a:gd name="connsiteY237" fmla="*/ 5811355 h 6168403"/>
              <a:gd name="connsiteX238" fmla="*/ 1526863 w 2831130"/>
              <a:gd name="connsiteY238" fmla="*/ 5834036 h 6168403"/>
              <a:gd name="connsiteX239" fmla="*/ 959881 w 2831130"/>
              <a:gd name="connsiteY239" fmla="*/ 5822696 h 6168403"/>
              <a:gd name="connsiteX240" fmla="*/ 733088 w 2831130"/>
              <a:gd name="connsiteY240" fmla="*/ 5720634 h 6168403"/>
              <a:gd name="connsiteX241" fmla="*/ 642371 w 2831130"/>
              <a:gd name="connsiteY241" fmla="*/ 5686613 h 6168403"/>
              <a:gd name="connsiteX242" fmla="*/ 562993 w 2831130"/>
              <a:gd name="connsiteY242" fmla="*/ 5629912 h 6168403"/>
              <a:gd name="connsiteX243" fmla="*/ 585673 w 2831130"/>
              <a:gd name="connsiteY243" fmla="*/ 5607231 h 6168403"/>
              <a:gd name="connsiteX244" fmla="*/ 823805 w 2831130"/>
              <a:gd name="connsiteY244" fmla="*/ 5652592 h 6168403"/>
              <a:gd name="connsiteX245" fmla="*/ 914522 w 2831130"/>
              <a:gd name="connsiteY245" fmla="*/ 5686613 h 6168403"/>
              <a:gd name="connsiteX246" fmla="*/ 1311409 w 2831130"/>
              <a:gd name="connsiteY246" fmla="*/ 5845376 h 6168403"/>
              <a:gd name="connsiteX247" fmla="*/ 1379447 w 2831130"/>
              <a:gd name="connsiteY247" fmla="*/ 5868057 h 6168403"/>
              <a:gd name="connsiteX248" fmla="*/ 1447485 w 2831130"/>
              <a:gd name="connsiteY248" fmla="*/ 5879397 h 6168403"/>
              <a:gd name="connsiteX249" fmla="*/ 1662938 w 2831130"/>
              <a:gd name="connsiteY249" fmla="*/ 5902077 h 6168403"/>
              <a:gd name="connsiteX250" fmla="*/ 1889731 w 2831130"/>
              <a:gd name="connsiteY250" fmla="*/ 5924758 h 6168403"/>
              <a:gd name="connsiteX251" fmla="*/ 1787674 w 2831130"/>
              <a:gd name="connsiteY251" fmla="*/ 5970119 h 6168403"/>
              <a:gd name="connsiteX252" fmla="*/ 1651599 w 2831130"/>
              <a:gd name="connsiteY252" fmla="*/ 6004139 h 6168403"/>
              <a:gd name="connsiteX253" fmla="*/ 1436145 w 2831130"/>
              <a:gd name="connsiteY253" fmla="*/ 6049500 h 6168403"/>
              <a:gd name="connsiteX254" fmla="*/ 1107296 w 2831130"/>
              <a:gd name="connsiteY254" fmla="*/ 6094861 h 6168403"/>
              <a:gd name="connsiteX255" fmla="*/ 1039258 w 2831130"/>
              <a:gd name="connsiteY255" fmla="*/ 6106201 h 6168403"/>
              <a:gd name="connsiteX256" fmla="*/ 982560 w 2831130"/>
              <a:gd name="connsiteY256" fmla="*/ 6117541 h 6168403"/>
              <a:gd name="connsiteX257" fmla="*/ 767107 w 2831130"/>
              <a:gd name="connsiteY257" fmla="*/ 6072181 h 6168403"/>
              <a:gd name="connsiteX258" fmla="*/ 642371 w 2831130"/>
              <a:gd name="connsiteY258" fmla="*/ 6015479 h 6168403"/>
              <a:gd name="connsiteX259" fmla="*/ 597012 w 2831130"/>
              <a:gd name="connsiteY259" fmla="*/ 6004139 h 6168403"/>
              <a:gd name="connsiteX260" fmla="*/ 631031 w 2831130"/>
              <a:gd name="connsiteY260" fmla="*/ 5992799 h 6168403"/>
              <a:gd name="connsiteX261" fmla="*/ 846484 w 2831130"/>
              <a:gd name="connsiteY261" fmla="*/ 6083521 h 6168403"/>
              <a:gd name="connsiteX262" fmla="*/ 959881 w 2831130"/>
              <a:gd name="connsiteY262" fmla="*/ 6128882 h 6168403"/>
              <a:gd name="connsiteX263" fmla="*/ 1027919 w 2831130"/>
              <a:gd name="connsiteY263" fmla="*/ 6162902 h 6168403"/>
              <a:gd name="connsiteX264" fmla="*/ 1095956 w 2831130"/>
              <a:gd name="connsiteY264" fmla="*/ 6162902 h 616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2831130" h="6168403">
                <a:moveTo>
                  <a:pt x="313521" y="209285"/>
                </a:moveTo>
                <a:cubicBezTo>
                  <a:pt x="373999" y="194165"/>
                  <a:pt x="434813" y="180327"/>
                  <a:pt x="494956" y="163924"/>
                </a:cubicBezTo>
                <a:cubicBezTo>
                  <a:pt x="518019" y="157634"/>
                  <a:pt x="562993" y="141244"/>
                  <a:pt x="562993" y="141244"/>
                </a:cubicBezTo>
                <a:cubicBezTo>
                  <a:pt x="574333" y="133684"/>
                  <a:pt x="588038" y="128820"/>
                  <a:pt x="597012" y="118563"/>
                </a:cubicBezTo>
                <a:cubicBezTo>
                  <a:pt x="614961" y="98049"/>
                  <a:pt x="617991" y="62713"/>
                  <a:pt x="642371" y="50522"/>
                </a:cubicBezTo>
                <a:cubicBezTo>
                  <a:pt x="657490" y="42962"/>
                  <a:pt x="673664" y="37219"/>
                  <a:pt x="687729" y="27842"/>
                </a:cubicBezTo>
                <a:cubicBezTo>
                  <a:pt x="696625" y="21911"/>
                  <a:pt x="720781" y="7754"/>
                  <a:pt x="710409" y="5161"/>
                </a:cubicBezTo>
                <a:cubicBezTo>
                  <a:pt x="689769" y="0"/>
                  <a:pt x="575262" y="35348"/>
                  <a:pt x="562993" y="39182"/>
                </a:cubicBezTo>
                <a:cubicBezTo>
                  <a:pt x="528766" y="49879"/>
                  <a:pt x="495488" y="63605"/>
                  <a:pt x="460937" y="73203"/>
                </a:cubicBezTo>
                <a:cubicBezTo>
                  <a:pt x="362494" y="100550"/>
                  <a:pt x="344542" y="90279"/>
                  <a:pt x="245484" y="129904"/>
                </a:cubicBezTo>
                <a:cubicBezTo>
                  <a:pt x="206246" y="145600"/>
                  <a:pt x="161970" y="156722"/>
                  <a:pt x="132087" y="186605"/>
                </a:cubicBezTo>
                <a:lnTo>
                  <a:pt x="98068" y="220625"/>
                </a:lnTo>
                <a:cubicBezTo>
                  <a:pt x="73380" y="270004"/>
                  <a:pt x="36992" y="305883"/>
                  <a:pt x="166106" y="288667"/>
                </a:cubicBezTo>
                <a:cubicBezTo>
                  <a:pt x="196314" y="284639"/>
                  <a:pt x="217473" y="255311"/>
                  <a:pt x="245484" y="243306"/>
                </a:cubicBezTo>
                <a:cubicBezTo>
                  <a:pt x="270777" y="232466"/>
                  <a:pt x="298946" y="229881"/>
                  <a:pt x="324861" y="220625"/>
                </a:cubicBezTo>
                <a:cubicBezTo>
                  <a:pt x="351970" y="210943"/>
                  <a:pt x="376502" y="194310"/>
                  <a:pt x="404238" y="186605"/>
                </a:cubicBezTo>
                <a:cubicBezTo>
                  <a:pt x="471448" y="167935"/>
                  <a:pt x="560841" y="160383"/>
                  <a:pt x="631031" y="152584"/>
                </a:cubicBezTo>
                <a:cubicBezTo>
                  <a:pt x="653710" y="145024"/>
                  <a:pt x="704867" y="106711"/>
                  <a:pt x="699069" y="129904"/>
                </a:cubicBezTo>
                <a:cubicBezTo>
                  <a:pt x="690618" y="163713"/>
                  <a:pt x="649480" y="179858"/>
                  <a:pt x="619692" y="197945"/>
                </a:cubicBezTo>
                <a:cubicBezTo>
                  <a:pt x="551631" y="239270"/>
                  <a:pt x="289240" y="353040"/>
                  <a:pt x="222804" y="436090"/>
                </a:cubicBezTo>
                <a:lnTo>
                  <a:pt x="177446" y="492791"/>
                </a:lnTo>
                <a:cubicBezTo>
                  <a:pt x="196345" y="496571"/>
                  <a:pt x="214988" y="506259"/>
                  <a:pt x="234144" y="504131"/>
                </a:cubicBezTo>
                <a:cubicBezTo>
                  <a:pt x="250945" y="502264"/>
                  <a:pt x="263311" y="486309"/>
                  <a:pt x="279502" y="481451"/>
                </a:cubicBezTo>
                <a:cubicBezTo>
                  <a:pt x="301524" y="474844"/>
                  <a:pt x="324861" y="473890"/>
                  <a:pt x="347540" y="470110"/>
                </a:cubicBezTo>
                <a:lnTo>
                  <a:pt x="971220" y="481451"/>
                </a:lnTo>
                <a:cubicBezTo>
                  <a:pt x="1050402" y="484005"/>
                  <a:pt x="1038289" y="495850"/>
                  <a:pt x="1107296" y="504131"/>
                </a:cubicBezTo>
                <a:cubicBezTo>
                  <a:pt x="1163502" y="510876"/>
                  <a:pt x="1339289" y="524994"/>
                  <a:pt x="1424806" y="538152"/>
                </a:cubicBezTo>
                <a:cubicBezTo>
                  <a:pt x="1443855" y="541083"/>
                  <a:pt x="1462605" y="545712"/>
                  <a:pt x="1481504" y="549492"/>
                </a:cubicBezTo>
                <a:cubicBezTo>
                  <a:pt x="1392730" y="608677"/>
                  <a:pt x="1451381" y="577891"/>
                  <a:pt x="1243372" y="583513"/>
                </a:cubicBezTo>
                <a:lnTo>
                  <a:pt x="608352" y="594853"/>
                </a:lnTo>
                <a:cubicBezTo>
                  <a:pt x="597012" y="598633"/>
                  <a:pt x="585320" y="601484"/>
                  <a:pt x="574333" y="606193"/>
                </a:cubicBezTo>
                <a:cubicBezTo>
                  <a:pt x="558796" y="612852"/>
                  <a:pt x="544803" y="622937"/>
                  <a:pt x="528975" y="628873"/>
                </a:cubicBezTo>
                <a:cubicBezTo>
                  <a:pt x="514382" y="634346"/>
                  <a:pt x="498544" y="635735"/>
                  <a:pt x="483616" y="640214"/>
                </a:cubicBezTo>
                <a:cubicBezTo>
                  <a:pt x="460718" y="647084"/>
                  <a:pt x="437891" y="654312"/>
                  <a:pt x="415578" y="662894"/>
                </a:cubicBezTo>
                <a:cubicBezTo>
                  <a:pt x="388710" y="673228"/>
                  <a:pt x="362929" y="686223"/>
                  <a:pt x="336201" y="696915"/>
                </a:cubicBezTo>
                <a:cubicBezTo>
                  <a:pt x="238152" y="736136"/>
                  <a:pt x="253516" y="720101"/>
                  <a:pt x="166106" y="776296"/>
                </a:cubicBezTo>
                <a:cubicBezTo>
                  <a:pt x="138755" y="793880"/>
                  <a:pt x="111708" y="812180"/>
                  <a:pt x="86729" y="832997"/>
                </a:cubicBezTo>
                <a:cubicBezTo>
                  <a:pt x="66196" y="850109"/>
                  <a:pt x="30030" y="889699"/>
                  <a:pt x="30030" y="889699"/>
                </a:cubicBezTo>
                <a:cubicBezTo>
                  <a:pt x="25398" y="908230"/>
                  <a:pt x="0" y="968008"/>
                  <a:pt x="41370" y="980420"/>
                </a:cubicBezTo>
                <a:cubicBezTo>
                  <a:pt x="70559" y="989177"/>
                  <a:pt x="101848" y="972860"/>
                  <a:pt x="132087" y="969080"/>
                </a:cubicBezTo>
                <a:cubicBezTo>
                  <a:pt x="196345" y="923719"/>
                  <a:pt x="254510" y="868174"/>
                  <a:pt x="324861" y="832997"/>
                </a:cubicBezTo>
                <a:cubicBezTo>
                  <a:pt x="362660" y="814097"/>
                  <a:pt x="399481" y="793100"/>
                  <a:pt x="438257" y="776296"/>
                </a:cubicBezTo>
                <a:cubicBezTo>
                  <a:pt x="658087" y="681032"/>
                  <a:pt x="614635" y="706942"/>
                  <a:pt x="789786" y="640214"/>
                </a:cubicBezTo>
                <a:cubicBezTo>
                  <a:pt x="880791" y="605544"/>
                  <a:pt x="921412" y="581981"/>
                  <a:pt x="1016579" y="560832"/>
                </a:cubicBezTo>
                <a:cubicBezTo>
                  <a:pt x="1046328" y="554221"/>
                  <a:pt x="1077057" y="553272"/>
                  <a:pt x="1107296" y="549492"/>
                </a:cubicBezTo>
                <a:cubicBezTo>
                  <a:pt x="1216912" y="553272"/>
                  <a:pt x="1327165" y="548447"/>
                  <a:pt x="1436145" y="560832"/>
                </a:cubicBezTo>
                <a:cubicBezTo>
                  <a:pt x="1494450" y="567458"/>
                  <a:pt x="1549312" y="591960"/>
                  <a:pt x="1606240" y="606193"/>
                </a:cubicBezTo>
                <a:cubicBezTo>
                  <a:pt x="1670282" y="622204"/>
                  <a:pt x="1733943" y="640444"/>
                  <a:pt x="1799014" y="651554"/>
                </a:cubicBezTo>
                <a:cubicBezTo>
                  <a:pt x="1889133" y="666941"/>
                  <a:pt x="2071165" y="685575"/>
                  <a:pt x="2071165" y="685575"/>
                </a:cubicBezTo>
                <a:cubicBezTo>
                  <a:pt x="2048486" y="700695"/>
                  <a:pt x="2028796" y="721767"/>
                  <a:pt x="2003127" y="730935"/>
                </a:cubicBezTo>
                <a:cubicBezTo>
                  <a:pt x="1974428" y="741185"/>
                  <a:pt x="1942770" y="739636"/>
                  <a:pt x="1912410" y="742276"/>
                </a:cubicBezTo>
                <a:cubicBezTo>
                  <a:pt x="1855800" y="747199"/>
                  <a:pt x="1799116" y="751977"/>
                  <a:pt x="1742316" y="753616"/>
                </a:cubicBezTo>
                <a:lnTo>
                  <a:pt x="733088" y="776296"/>
                </a:lnTo>
                <a:cubicBezTo>
                  <a:pt x="714189" y="787636"/>
                  <a:pt x="694325" y="797506"/>
                  <a:pt x="676390" y="810317"/>
                </a:cubicBezTo>
                <a:cubicBezTo>
                  <a:pt x="554348" y="897495"/>
                  <a:pt x="548583" y="915451"/>
                  <a:pt x="426918" y="1037121"/>
                </a:cubicBezTo>
                <a:cubicBezTo>
                  <a:pt x="393757" y="1070283"/>
                  <a:pt x="305899" y="1154087"/>
                  <a:pt x="279502" y="1195885"/>
                </a:cubicBezTo>
                <a:cubicBezTo>
                  <a:pt x="228398" y="1276805"/>
                  <a:pt x="216419" y="1304004"/>
                  <a:pt x="200125" y="1377328"/>
                </a:cubicBezTo>
                <a:cubicBezTo>
                  <a:pt x="195944" y="1396144"/>
                  <a:pt x="192565" y="1415129"/>
                  <a:pt x="188785" y="1434029"/>
                </a:cubicBezTo>
                <a:cubicBezTo>
                  <a:pt x="196345" y="1445369"/>
                  <a:pt x="199133" y="1473853"/>
                  <a:pt x="211465" y="1468050"/>
                </a:cubicBezTo>
                <a:cubicBezTo>
                  <a:pt x="428974" y="1365688"/>
                  <a:pt x="355044" y="1284548"/>
                  <a:pt x="608352" y="1195885"/>
                </a:cubicBezTo>
                <a:cubicBezTo>
                  <a:pt x="683950" y="1169424"/>
                  <a:pt x="756958" y="1133879"/>
                  <a:pt x="835145" y="1116503"/>
                </a:cubicBezTo>
                <a:cubicBezTo>
                  <a:pt x="982090" y="1083847"/>
                  <a:pt x="902827" y="1099552"/>
                  <a:pt x="1073277" y="1071142"/>
                </a:cubicBezTo>
                <a:cubicBezTo>
                  <a:pt x="1328833" y="981693"/>
                  <a:pt x="1220594" y="1001697"/>
                  <a:pt x="1390787" y="980420"/>
                </a:cubicBezTo>
                <a:cubicBezTo>
                  <a:pt x="1458825" y="987980"/>
                  <a:pt x="1533671" y="972485"/>
                  <a:pt x="1594900" y="1003101"/>
                </a:cubicBezTo>
                <a:cubicBezTo>
                  <a:pt x="1635610" y="1023457"/>
                  <a:pt x="1503931" y="1008345"/>
                  <a:pt x="1458825" y="1014441"/>
                </a:cubicBezTo>
                <a:cubicBezTo>
                  <a:pt x="1363988" y="1027257"/>
                  <a:pt x="1175334" y="1059802"/>
                  <a:pt x="1175334" y="1059802"/>
                </a:cubicBezTo>
                <a:cubicBezTo>
                  <a:pt x="1095956" y="1093823"/>
                  <a:pt x="1014444" y="1123240"/>
                  <a:pt x="937201" y="1161864"/>
                </a:cubicBezTo>
                <a:cubicBezTo>
                  <a:pt x="906962" y="1176984"/>
                  <a:pt x="875068" y="1189171"/>
                  <a:pt x="846484" y="1207225"/>
                </a:cubicBezTo>
                <a:cubicBezTo>
                  <a:pt x="803016" y="1234680"/>
                  <a:pt x="753864" y="1257799"/>
                  <a:pt x="721748" y="1297947"/>
                </a:cubicBezTo>
                <a:cubicBezTo>
                  <a:pt x="706629" y="1316847"/>
                  <a:pt x="692470" y="1336558"/>
                  <a:pt x="676390" y="1354648"/>
                </a:cubicBezTo>
                <a:cubicBezTo>
                  <a:pt x="662184" y="1370630"/>
                  <a:pt x="644946" y="1383774"/>
                  <a:pt x="631031" y="1400009"/>
                </a:cubicBezTo>
                <a:cubicBezTo>
                  <a:pt x="622162" y="1410357"/>
                  <a:pt x="616866" y="1423386"/>
                  <a:pt x="608352" y="1434029"/>
                </a:cubicBezTo>
                <a:cubicBezTo>
                  <a:pt x="601673" y="1442378"/>
                  <a:pt x="592517" y="1448496"/>
                  <a:pt x="585673" y="1456710"/>
                </a:cubicBezTo>
                <a:cubicBezTo>
                  <a:pt x="540848" y="1510503"/>
                  <a:pt x="562729" y="1498521"/>
                  <a:pt x="506295" y="1547432"/>
                </a:cubicBezTo>
                <a:cubicBezTo>
                  <a:pt x="465698" y="1582618"/>
                  <a:pt x="423029" y="1615341"/>
                  <a:pt x="381559" y="1649494"/>
                </a:cubicBezTo>
                <a:cubicBezTo>
                  <a:pt x="329112" y="1692688"/>
                  <a:pt x="301691" y="1713040"/>
                  <a:pt x="256823" y="1762896"/>
                </a:cubicBezTo>
                <a:cubicBezTo>
                  <a:pt x="240632" y="1780887"/>
                  <a:pt x="225344" y="1799768"/>
                  <a:pt x="211465" y="1819597"/>
                </a:cubicBezTo>
                <a:cubicBezTo>
                  <a:pt x="198826" y="1837654"/>
                  <a:pt x="189127" y="1857607"/>
                  <a:pt x="177446" y="1876298"/>
                </a:cubicBezTo>
                <a:cubicBezTo>
                  <a:pt x="170223" y="1887856"/>
                  <a:pt x="162326" y="1898979"/>
                  <a:pt x="154766" y="1910319"/>
                </a:cubicBezTo>
                <a:cubicBezTo>
                  <a:pt x="162326" y="1917879"/>
                  <a:pt x="166900" y="1931241"/>
                  <a:pt x="177446" y="1932999"/>
                </a:cubicBezTo>
                <a:cubicBezTo>
                  <a:pt x="192819" y="1935561"/>
                  <a:pt x="208418" y="1927653"/>
                  <a:pt x="222804" y="1921659"/>
                </a:cubicBezTo>
                <a:cubicBezTo>
                  <a:pt x="254012" y="1908655"/>
                  <a:pt x="285391" y="1895052"/>
                  <a:pt x="313521" y="1876298"/>
                </a:cubicBezTo>
                <a:cubicBezTo>
                  <a:pt x="369280" y="1839123"/>
                  <a:pt x="412408" y="1785280"/>
                  <a:pt x="460937" y="1740215"/>
                </a:cubicBezTo>
                <a:cubicBezTo>
                  <a:pt x="558650" y="1649476"/>
                  <a:pt x="542952" y="1676876"/>
                  <a:pt x="631031" y="1581452"/>
                </a:cubicBezTo>
                <a:cubicBezTo>
                  <a:pt x="661819" y="1548096"/>
                  <a:pt x="744045" y="1436450"/>
                  <a:pt x="778447" y="1422689"/>
                </a:cubicBezTo>
                <a:cubicBezTo>
                  <a:pt x="797346" y="1415129"/>
                  <a:pt x="816663" y="1408539"/>
                  <a:pt x="835145" y="1400009"/>
                </a:cubicBezTo>
                <a:cubicBezTo>
                  <a:pt x="865842" y="1385841"/>
                  <a:pt x="894472" y="1367205"/>
                  <a:pt x="925862" y="1354648"/>
                </a:cubicBezTo>
                <a:cubicBezTo>
                  <a:pt x="970254" y="1336890"/>
                  <a:pt x="1015553" y="1320884"/>
                  <a:pt x="1061937" y="1309287"/>
                </a:cubicBezTo>
                <a:cubicBezTo>
                  <a:pt x="1152427" y="1286663"/>
                  <a:pt x="1241748" y="1282961"/>
                  <a:pt x="1334089" y="1275266"/>
                </a:cubicBezTo>
                <a:cubicBezTo>
                  <a:pt x="1417246" y="1282826"/>
                  <a:pt x="1500611" y="1288375"/>
                  <a:pt x="1583561" y="1297947"/>
                </a:cubicBezTo>
                <a:cubicBezTo>
                  <a:pt x="1599043" y="1299733"/>
                  <a:pt x="1635888" y="1295348"/>
                  <a:pt x="1628919" y="1309287"/>
                </a:cubicBezTo>
                <a:cubicBezTo>
                  <a:pt x="1614378" y="1338371"/>
                  <a:pt x="1578279" y="1350773"/>
                  <a:pt x="1549542" y="1365988"/>
                </a:cubicBezTo>
                <a:cubicBezTo>
                  <a:pt x="1449435" y="1418988"/>
                  <a:pt x="1345687" y="1464809"/>
                  <a:pt x="1243372" y="1513411"/>
                </a:cubicBezTo>
                <a:cubicBezTo>
                  <a:pt x="933906" y="1660414"/>
                  <a:pt x="1262791" y="1498030"/>
                  <a:pt x="937201" y="1660834"/>
                </a:cubicBezTo>
                <a:cubicBezTo>
                  <a:pt x="833585" y="1712645"/>
                  <a:pt x="718042" y="1759025"/>
                  <a:pt x="642371" y="1853618"/>
                </a:cubicBezTo>
                <a:cubicBezTo>
                  <a:pt x="602749" y="1903147"/>
                  <a:pt x="602413" y="1900211"/>
                  <a:pt x="574333" y="1944339"/>
                </a:cubicBezTo>
                <a:cubicBezTo>
                  <a:pt x="555188" y="1974425"/>
                  <a:pt x="528911" y="2001230"/>
                  <a:pt x="517635" y="2035061"/>
                </a:cubicBezTo>
                <a:cubicBezTo>
                  <a:pt x="451458" y="2233604"/>
                  <a:pt x="535392" y="1986228"/>
                  <a:pt x="472276" y="2159804"/>
                </a:cubicBezTo>
                <a:cubicBezTo>
                  <a:pt x="464106" y="2182272"/>
                  <a:pt x="457767" y="2205377"/>
                  <a:pt x="449597" y="2227845"/>
                </a:cubicBezTo>
                <a:cubicBezTo>
                  <a:pt x="442641" y="2246976"/>
                  <a:pt x="433355" y="2265234"/>
                  <a:pt x="426918" y="2284546"/>
                </a:cubicBezTo>
                <a:cubicBezTo>
                  <a:pt x="417094" y="2314020"/>
                  <a:pt x="410979" y="2357396"/>
                  <a:pt x="404238" y="2386608"/>
                </a:cubicBezTo>
                <a:cubicBezTo>
                  <a:pt x="397229" y="2416981"/>
                  <a:pt x="389119" y="2447089"/>
                  <a:pt x="381559" y="2477330"/>
                </a:cubicBezTo>
                <a:cubicBezTo>
                  <a:pt x="377779" y="2492450"/>
                  <a:pt x="365292" y="2537477"/>
                  <a:pt x="370220" y="2522691"/>
                </a:cubicBezTo>
                <a:cubicBezTo>
                  <a:pt x="392133" y="2456944"/>
                  <a:pt x="399384" y="2429841"/>
                  <a:pt x="449597" y="2352587"/>
                </a:cubicBezTo>
                <a:cubicBezTo>
                  <a:pt x="517474" y="2248156"/>
                  <a:pt x="520840" y="2281340"/>
                  <a:pt x="597012" y="2205164"/>
                </a:cubicBezTo>
                <a:cubicBezTo>
                  <a:pt x="610376" y="2191799"/>
                  <a:pt x="617182" y="2172665"/>
                  <a:pt x="631031" y="2159804"/>
                </a:cubicBezTo>
                <a:cubicBezTo>
                  <a:pt x="670398" y="2123247"/>
                  <a:pt x="714297" y="2091895"/>
                  <a:pt x="755767" y="2057742"/>
                </a:cubicBezTo>
                <a:cubicBezTo>
                  <a:pt x="778556" y="2038974"/>
                  <a:pt x="796670" y="2012670"/>
                  <a:pt x="823805" y="2001040"/>
                </a:cubicBezTo>
                <a:cubicBezTo>
                  <a:pt x="886243" y="1974280"/>
                  <a:pt x="906979" y="1969625"/>
                  <a:pt x="959881" y="1932999"/>
                </a:cubicBezTo>
                <a:cubicBezTo>
                  <a:pt x="1082078" y="1848397"/>
                  <a:pt x="1106841" y="1797032"/>
                  <a:pt x="1288730" y="1751556"/>
                </a:cubicBezTo>
                <a:cubicBezTo>
                  <a:pt x="1346105" y="1737211"/>
                  <a:pt x="1407384" y="1727006"/>
                  <a:pt x="1458825" y="1694854"/>
                </a:cubicBezTo>
                <a:cubicBezTo>
                  <a:pt x="1495371" y="1672011"/>
                  <a:pt x="1526993" y="1642101"/>
                  <a:pt x="1560881" y="1615473"/>
                </a:cubicBezTo>
                <a:cubicBezTo>
                  <a:pt x="1579913" y="1600519"/>
                  <a:pt x="1595932" y="1580937"/>
                  <a:pt x="1617580" y="1570112"/>
                </a:cubicBezTo>
                <a:cubicBezTo>
                  <a:pt x="1632699" y="1562552"/>
                  <a:pt x="1678057" y="1554992"/>
                  <a:pt x="1662938" y="1547432"/>
                </a:cubicBezTo>
                <a:cubicBezTo>
                  <a:pt x="1642373" y="1537150"/>
                  <a:pt x="1617579" y="1554992"/>
                  <a:pt x="1594900" y="1558772"/>
                </a:cubicBezTo>
                <a:cubicBezTo>
                  <a:pt x="1492251" y="1627209"/>
                  <a:pt x="1528076" y="1600128"/>
                  <a:pt x="1402127" y="1706195"/>
                </a:cubicBezTo>
                <a:cubicBezTo>
                  <a:pt x="1371392" y="1732078"/>
                  <a:pt x="1335517" y="1753430"/>
                  <a:pt x="1311409" y="1785576"/>
                </a:cubicBezTo>
                <a:cubicBezTo>
                  <a:pt x="1268023" y="1843427"/>
                  <a:pt x="1216431" y="1916964"/>
                  <a:pt x="1163994" y="1967020"/>
                </a:cubicBezTo>
                <a:cubicBezTo>
                  <a:pt x="952924" y="2168507"/>
                  <a:pt x="1051889" y="2046537"/>
                  <a:pt x="903183" y="2205164"/>
                </a:cubicBezTo>
                <a:cubicBezTo>
                  <a:pt x="875702" y="2234479"/>
                  <a:pt x="851221" y="2266510"/>
                  <a:pt x="823805" y="2295886"/>
                </a:cubicBezTo>
                <a:cubicBezTo>
                  <a:pt x="798274" y="2323243"/>
                  <a:pt x="768531" y="2346645"/>
                  <a:pt x="744428" y="2375268"/>
                </a:cubicBezTo>
                <a:cubicBezTo>
                  <a:pt x="603330" y="2542831"/>
                  <a:pt x="696966" y="2474951"/>
                  <a:pt x="608352" y="2534031"/>
                </a:cubicBezTo>
                <a:cubicBezTo>
                  <a:pt x="600792" y="2552931"/>
                  <a:pt x="594776" y="2572525"/>
                  <a:pt x="585673" y="2590732"/>
                </a:cubicBezTo>
                <a:cubicBezTo>
                  <a:pt x="579578" y="2602922"/>
                  <a:pt x="560320" y="2638118"/>
                  <a:pt x="562993" y="2624753"/>
                </a:cubicBezTo>
                <a:cubicBezTo>
                  <a:pt x="569326" y="2593083"/>
                  <a:pt x="586799" y="2564671"/>
                  <a:pt x="597012" y="2534031"/>
                </a:cubicBezTo>
                <a:cubicBezTo>
                  <a:pt x="644210" y="2392429"/>
                  <a:pt x="571241" y="2574235"/>
                  <a:pt x="631031" y="2454649"/>
                </a:cubicBezTo>
                <a:cubicBezTo>
                  <a:pt x="636377" y="2443957"/>
                  <a:pt x="637025" y="2431321"/>
                  <a:pt x="642371" y="2420629"/>
                </a:cubicBezTo>
                <a:cubicBezTo>
                  <a:pt x="648466" y="2408439"/>
                  <a:pt x="658288" y="2398442"/>
                  <a:pt x="665050" y="2386608"/>
                </a:cubicBezTo>
                <a:cubicBezTo>
                  <a:pt x="673437" y="2371930"/>
                  <a:pt x="678352" y="2355313"/>
                  <a:pt x="687729" y="2341247"/>
                </a:cubicBezTo>
                <a:cubicBezTo>
                  <a:pt x="703246" y="2317970"/>
                  <a:pt x="748136" y="2293170"/>
                  <a:pt x="767107" y="2284546"/>
                </a:cubicBezTo>
                <a:cubicBezTo>
                  <a:pt x="788870" y="2274653"/>
                  <a:pt x="812466" y="2269426"/>
                  <a:pt x="835145" y="2261866"/>
                </a:cubicBezTo>
                <a:cubicBezTo>
                  <a:pt x="846485" y="2258086"/>
                  <a:pt x="858914" y="2256675"/>
                  <a:pt x="869164" y="2250525"/>
                </a:cubicBezTo>
                <a:cubicBezTo>
                  <a:pt x="888063" y="2239185"/>
                  <a:pt x="905797" y="2225626"/>
                  <a:pt x="925862" y="2216505"/>
                </a:cubicBezTo>
                <a:cubicBezTo>
                  <a:pt x="947625" y="2206612"/>
                  <a:pt x="972518" y="2204516"/>
                  <a:pt x="993900" y="2193824"/>
                </a:cubicBezTo>
                <a:cubicBezTo>
                  <a:pt x="1009019" y="2186264"/>
                  <a:pt x="1023654" y="2177646"/>
                  <a:pt x="1039258" y="2171144"/>
                </a:cubicBezTo>
                <a:cubicBezTo>
                  <a:pt x="1069069" y="2158722"/>
                  <a:pt x="1159960" y="2125128"/>
                  <a:pt x="1129975" y="2137123"/>
                </a:cubicBezTo>
                <a:cubicBezTo>
                  <a:pt x="1069261" y="2161410"/>
                  <a:pt x="1005515" y="2183268"/>
                  <a:pt x="948541" y="2216505"/>
                </a:cubicBezTo>
                <a:cubicBezTo>
                  <a:pt x="924997" y="2230240"/>
                  <a:pt x="904260" y="2248502"/>
                  <a:pt x="880503" y="2261866"/>
                </a:cubicBezTo>
                <a:cubicBezTo>
                  <a:pt x="843670" y="2282586"/>
                  <a:pt x="796989" y="2288684"/>
                  <a:pt x="767107" y="2318567"/>
                </a:cubicBezTo>
                <a:cubicBezTo>
                  <a:pt x="603711" y="2481970"/>
                  <a:pt x="808630" y="2282973"/>
                  <a:pt x="687729" y="2386608"/>
                </a:cubicBezTo>
                <a:cubicBezTo>
                  <a:pt x="671494" y="2400524"/>
                  <a:pt x="658606" y="2418053"/>
                  <a:pt x="642371" y="2431969"/>
                </a:cubicBezTo>
                <a:cubicBezTo>
                  <a:pt x="632024" y="2440839"/>
                  <a:pt x="618994" y="2446135"/>
                  <a:pt x="608352" y="2454649"/>
                </a:cubicBezTo>
                <a:cubicBezTo>
                  <a:pt x="550630" y="2500829"/>
                  <a:pt x="631744" y="2454294"/>
                  <a:pt x="540314" y="2500010"/>
                </a:cubicBezTo>
                <a:cubicBezTo>
                  <a:pt x="532754" y="2515130"/>
                  <a:pt x="526594" y="2531036"/>
                  <a:pt x="517635" y="2545371"/>
                </a:cubicBezTo>
                <a:cubicBezTo>
                  <a:pt x="507618" y="2561398"/>
                  <a:pt x="494601" y="2575352"/>
                  <a:pt x="483616" y="2590732"/>
                </a:cubicBezTo>
                <a:cubicBezTo>
                  <a:pt x="461804" y="2621270"/>
                  <a:pt x="446775" y="2648358"/>
                  <a:pt x="426918" y="2681454"/>
                </a:cubicBezTo>
                <a:cubicBezTo>
                  <a:pt x="442037" y="2685234"/>
                  <a:pt x="456709" y="2692053"/>
                  <a:pt x="472276" y="2692794"/>
                </a:cubicBezTo>
                <a:cubicBezTo>
                  <a:pt x="870315" y="2711749"/>
                  <a:pt x="788093" y="2712987"/>
                  <a:pt x="1050598" y="2692794"/>
                </a:cubicBezTo>
                <a:cubicBezTo>
                  <a:pt x="1061640" y="2690586"/>
                  <a:pt x="1137874" y="2676273"/>
                  <a:pt x="1152655" y="2670114"/>
                </a:cubicBezTo>
                <a:cubicBezTo>
                  <a:pt x="1183863" y="2657110"/>
                  <a:pt x="1275028" y="2612882"/>
                  <a:pt x="1243372" y="2624753"/>
                </a:cubicBezTo>
                <a:cubicBezTo>
                  <a:pt x="799008" y="2791396"/>
                  <a:pt x="1354784" y="2587612"/>
                  <a:pt x="835145" y="2760835"/>
                </a:cubicBezTo>
                <a:cubicBezTo>
                  <a:pt x="775716" y="2780646"/>
                  <a:pt x="705120" y="2807078"/>
                  <a:pt x="642371" y="2817537"/>
                </a:cubicBezTo>
                <a:cubicBezTo>
                  <a:pt x="588524" y="2826512"/>
                  <a:pt x="430787" y="2843567"/>
                  <a:pt x="358880" y="2851557"/>
                </a:cubicBezTo>
                <a:cubicBezTo>
                  <a:pt x="341239" y="2849793"/>
                  <a:pt x="224418" y="2841835"/>
                  <a:pt x="188785" y="2828877"/>
                </a:cubicBezTo>
                <a:cubicBezTo>
                  <a:pt x="40051" y="2774789"/>
                  <a:pt x="155510" y="2799822"/>
                  <a:pt x="200125" y="2806196"/>
                </a:cubicBezTo>
                <a:cubicBezTo>
                  <a:pt x="219024" y="2813756"/>
                  <a:pt x="237693" y="2821920"/>
                  <a:pt x="256823" y="2828877"/>
                </a:cubicBezTo>
                <a:cubicBezTo>
                  <a:pt x="380202" y="2873745"/>
                  <a:pt x="269105" y="2826986"/>
                  <a:pt x="415578" y="2885578"/>
                </a:cubicBezTo>
                <a:cubicBezTo>
                  <a:pt x="461202" y="2903829"/>
                  <a:pt x="505037" y="2926739"/>
                  <a:pt x="551654" y="2942279"/>
                </a:cubicBezTo>
                <a:cubicBezTo>
                  <a:pt x="596009" y="2957065"/>
                  <a:pt x="643000" y="2962686"/>
                  <a:pt x="687729" y="2976300"/>
                </a:cubicBezTo>
                <a:cubicBezTo>
                  <a:pt x="894711" y="3039298"/>
                  <a:pt x="728477" y="3013262"/>
                  <a:pt x="925862" y="3033001"/>
                </a:cubicBezTo>
                <a:lnTo>
                  <a:pt x="1118636" y="3010320"/>
                </a:lnTo>
                <a:cubicBezTo>
                  <a:pt x="1141435" y="3007346"/>
                  <a:pt x="1163883" y="3002019"/>
                  <a:pt x="1186673" y="2998980"/>
                </a:cubicBezTo>
                <a:cubicBezTo>
                  <a:pt x="1220601" y="2994456"/>
                  <a:pt x="1254766" y="2991886"/>
                  <a:pt x="1288730" y="2987640"/>
                </a:cubicBezTo>
                <a:cubicBezTo>
                  <a:pt x="1315252" y="2984325"/>
                  <a:pt x="1394263" y="2970793"/>
                  <a:pt x="1368108" y="2976300"/>
                </a:cubicBezTo>
                <a:cubicBezTo>
                  <a:pt x="1270177" y="2996918"/>
                  <a:pt x="1169019" y="3003861"/>
                  <a:pt x="1073277" y="3033001"/>
                </a:cubicBezTo>
                <a:cubicBezTo>
                  <a:pt x="986340" y="3059461"/>
                  <a:pt x="898676" y="3083643"/>
                  <a:pt x="812465" y="3112382"/>
                </a:cubicBezTo>
                <a:cubicBezTo>
                  <a:pt x="789786" y="3119942"/>
                  <a:pt x="767492" y="3128773"/>
                  <a:pt x="744428" y="3135063"/>
                </a:cubicBezTo>
                <a:cubicBezTo>
                  <a:pt x="725833" y="3140135"/>
                  <a:pt x="706509" y="3142069"/>
                  <a:pt x="687729" y="3146403"/>
                </a:cubicBezTo>
                <a:cubicBezTo>
                  <a:pt x="657358" y="3153412"/>
                  <a:pt x="627251" y="3161523"/>
                  <a:pt x="597012" y="3169083"/>
                </a:cubicBezTo>
                <a:cubicBezTo>
                  <a:pt x="581893" y="3172863"/>
                  <a:pt x="567217" y="3179605"/>
                  <a:pt x="551654" y="3180424"/>
                </a:cubicBezTo>
                <a:lnTo>
                  <a:pt x="336201" y="3191764"/>
                </a:lnTo>
                <a:cubicBezTo>
                  <a:pt x="347541" y="3214444"/>
                  <a:pt x="355006" y="3239519"/>
                  <a:pt x="370220" y="3259805"/>
                </a:cubicBezTo>
                <a:cubicBezTo>
                  <a:pt x="427578" y="3336287"/>
                  <a:pt x="617584" y="3460804"/>
                  <a:pt x="653711" y="3486610"/>
                </a:cubicBezTo>
                <a:cubicBezTo>
                  <a:pt x="686981" y="3510375"/>
                  <a:pt x="716605" y="3542902"/>
                  <a:pt x="755767" y="3554651"/>
                </a:cubicBezTo>
                <a:cubicBezTo>
                  <a:pt x="901948" y="3598508"/>
                  <a:pt x="829942" y="3584314"/>
                  <a:pt x="971220" y="3600012"/>
                </a:cubicBezTo>
                <a:lnTo>
                  <a:pt x="1402127" y="3565991"/>
                </a:lnTo>
                <a:cubicBezTo>
                  <a:pt x="1436274" y="3563636"/>
                  <a:pt x="1333212" y="3568778"/>
                  <a:pt x="1300070" y="3577331"/>
                </a:cubicBezTo>
                <a:cubicBezTo>
                  <a:pt x="1215573" y="3599138"/>
                  <a:pt x="1133755" y="3630252"/>
                  <a:pt x="1050598" y="3656713"/>
                </a:cubicBezTo>
                <a:cubicBezTo>
                  <a:pt x="1016427" y="3667586"/>
                  <a:pt x="983220" y="3681608"/>
                  <a:pt x="948541" y="3690734"/>
                </a:cubicBezTo>
                <a:cubicBezTo>
                  <a:pt x="911263" y="3700544"/>
                  <a:pt x="872944" y="3705854"/>
                  <a:pt x="835145" y="3713414"/>
                </a:cubicBezTo>
                <a:lnTo>
                  <a:pt x="483616" y="3668053"/>
                </a:lnTo>
                <a:cubicBezTo>
                  <a:pt x="406968" y="3657695"/>
                  <a:pt x="393583" y="3642049"/>
                  <a:pt x="449597" y="3679393"/>
                </a:cubicBezTo>
                <a:cubicBezTo>
                  <a:pt x="527903" y="3836015"/>
                  <a:pt x="414355" y="3620858"/>
                  <a:pt x="506295" y="3758775"/>
                </a:cubicBezTo>
                <a:cubicBezTo>
                  <a:pt x="520360" y="3779874"/>
                  <a:pt x="525881" y="3805967"/>
                  <a:pt x="540314" y="3826816"/>
                </a:cubicBezTo>
                <a:cubicBezTo>
                  <a:pt x="560150" y="3855470"/>
                  <a:pt x="587744" y="3878094"/>
                  <a:pt x="608352" y="3906198"/>
                </a:cubicBezTo>
                <a:cubicBezTo>
                  <a:pt x="670980" y="3991604"/>
                  <a:pt x="714900" y="4092133"/>
                  <a:pt x="789786" y="4167023"/>
                </a:cubicBezTo>
                <a:cubicBezTo>
                  <a:pt x="934793" y="4312038"/>
                  <a:pt x="922163" y="4309125"/>
                  <a:pt x="1163994" y="4461869"/>
                </a:cubicBezTo>
                <a:cubicBezTo>
                  <a:pt x="1235812" y="4507230"/>
                  <a:pt x="1304280" y="4558388"/>
                  <a:pt x="1379447" y="4597952"/>
                </a:cubicBezTo>
                <a:cubicBezTo>
                  <a:pt x="1529167" y="4676756"/>
                  <a:pt x="1602223" y="4690765"/>
                  <a:pt x="1753655" y="4734034"/>
                </a:cubicBezTo>
                <a:cubicBezTo>
                  <a:pt x="1859492" y="4730254"/>
                  <a:pt x="1965946" y="4734720"/>
                  <a:pt x="2071165" y="4722694"/>
                </a:cubicBezTo>
                <a:cubicBezTo>
                  <a:pt x="2099766" y="4719425"/>
                  <a:pt x="2122864" y="4696582"/>
                  <a:pt x="2150543" y="4688673"/>
                </a:cubicBezTo>
                <a:cubicBezTo>
                  <a:pt x="2176242" y="4681330"/>
                  <a:pt x="2203461" y="4681113"/>
                  <a:pt x="2229920" y="4677333"/>
                </a:cubicBezTo>
                <a:cubicBezTo>
                  <a:pt x="2260159" y="4665993"/>
                  <a:pt x="2289770" y="4652810"/>
                  <a:pt x="2320637" y="4643312"/>
                </a:cubicBezTo>
                <a:cubicBezTo>
                  <a:pt x="2339058" y="4637644"/>
                  <a:pt x="2390962" y="4618342"/>
                  <a:pt x="2377335" y="4631972"/>
                </a:cubicBezTo>
                <a:cubicBezTo>
                  <a:pt x="2356769" y="4652542"/>
                  <a:pt x="2266244" y="4659747"/>
                  <a:pt x="2241260" y="4665993"/>
                </a:cubicBezTo>
                <a:cubicBezTo>
                  <a:pt x="2218068" y="4671791"/>
                  <a:pt x="2196516" y="4683297"/>
                  <a:pt x="2173222" y="4688673"/>
                </a:cubicBezTo>
                <a:cubicBezTo>
                  <a:pt x="2147179" y="4694683"/>
                  <a:pt x="2120053" y="4694772"/>
                  <a:pt x="2093844" y="4700014"/>
                </a:cubicBezTo>
                <a:cubicBezTo>
                  <a:pt x="2063280" y="4706127"/>
                  <a:pt x="2034023" y="4718574"/>
                  <a:pt x="2003127" y="4722694"/>
                </a:cubicBezTo>
                <a:cubicBezTo>
                  <a:pt x="1920359" y="4733730"/>
                  <a:pt x="1753655" y="4745374"/>
                  <a:pt x="1753655" y="4745374"/>
                </a:cubicBezTo>
                <a:cubicBezTo>
                  <a:pt x="1320389" y="4699766"/>
                  <a:pt x="1762944" y="4752397"/>
                  <a:pt x="1300070" y="4677333"/>
                </a:cubicBezTo>
                <a:cubicBezTo>
                  <a:pt x="1239907" y="4667576"/>
                  <a:pt x="1178854" y="4664063"/>
                  <a:pt x="1118636" y="4654653"/>
                </a:cubicBezTo>
                <a:cubicBezTo>
                  <a:pt x="1057841" y="4645153"/>
                  <a:pt x="937201" y="4620632"/>
                  <a:pt x="937201" y="4620632"/>
                </a:cubicBezTo>
                <a:cubicBezTo>
                  <a:pt x="869163" y="4590391"/>
                  <a:pt x="797400" y="4567427"/>
                  <a:pt x="733088" y="4529910"/>
                </a:cubicBezTo>
                <a:cubicBezTo>
                  <a:pt x="687729" y="4503450"/>
                  <a:pt x="646363" y="4468476"/>
                  <a:pt x="597012" y="4450529"/>
                </a:cubicBezTo>
                <a:lnTo>
                  <a:pt x="472276" y="4405168"/>
                </a:lnTo>
                <a:cubicBezTo>
                  <a:pt x="434233" y="4390674"/>
                  <a:pt x="325007" y="4337224"/>
                  <a:pt x="358880" y="4359807"/>
                </a:cubicBezTo>
                <a:cubicBezTo>
                  <a:pt x="415140" y="4397316"/>
                  <a:pt x="492502" y="4402715"/>
                  <a:pt x="540314" y="4450529"/>
                </a:cubicBezTo>
                <a:cubicBezTo>
                  <a:pt x="622300" y="4532519"/>
                  <a:pt x="547539" y="4462725"/>
                  <a:pt x="665050" y="4552591"/>
                </a:cubicBezTo>
                <a:cubicBezTo>
                  <a:pt x="810095" y="4663513"/>
                  <a:pt x="768525" y="4647949"/>
                  <a:pt x="948541" y="4756715"/>
                </a:cubicBezTo>
                <a:cubicBezTo>
                  <a:pt x="1071736" y="4831149"/>
                  <a:pt x="1195749" y="4904442"/>
                  <a:pt x="1322749" y="4972179"/>
                </a:cubicBezTo>
                <a:cubicBezTo>
                  <a:pt x="1507492" y="5070714"/>
                  <a:pt x="1610158" y="5133427"/>
                  <a:pt x="1833033" y="5198983"/>
                </a:cubicBezTo>
                <a:cubicBezTo>
                  <a:pt x="1897291" y="5217884"/>
                  <a:pt x="1960264" y="5241886"/>
                  <a:pt x="2025807" y="5255685"/>
                </a:cubicBezTo>
                <a:cubicBezTo>
                  <a:pt x="2104270" y="5272204"/>
                  <a:pt x="2184562" y="5278365"/>
                  <a:pt x="2263939" y="5289705"/>
                </a:cubicBezTo>
                <a:cubicBezTo>
                  <a:pt x="2441593" y="5285925"/>
                  <a:pt x="2619207" y="5278365"/>
                  <a:pt x="2796902" y="5278365"/>
                </a:cubicBezTo>
                <a:cubicBezTo>
                  <a:pt x="2831130" y="5278365"/>
                  <a:pt x="2728729" y="5284864"/>
                  <a:pt x="2694845" y="5289705"/>
                </a:cubicBezTo>
                <a:cubicBezTo>
                  <a:pt x="2661248" y="5294505"/>
                  <a:pt x="2625808" y="5304130"/>
                  <a:pt x="2592788" y="5312386"/>
                </a:cubicBezTo>
                <a:cubicBezTo>
                  <a:pt x="2477400" y="5378326"/>
                  <a:pt x="2552129" y="5345125"/>
                  <a:pt x="2422694" y="5380427"/>
                </a:cubicBezTo>
                <a:cubicBezTo>
                  <a:pt x="2369597" y="5394909"/>
                  <a:pt x="2317664" y="5413849"/>
                  <a:pt x="2263939" y="5425788"/>
                </a:cubicBezTo>
                <a:cubicBezTo>
                  <a:pt x="2179005" y="5444663"/>
                  <a:pt x="2114430" y="5460923"/>
                  <a:pt x="2025807" y="5471149"/>
                </a:cubicBezTo>
                <a:cubicBezTo>
                  <a:pt x="1973104" y="5477231"/>
                  <a:pt x="1919970" y="5478709"/>
                  <a:pt x="1867052" y="5482489"/>
                </a:cubicBezTo>
                <a:cubicBezTo>
                  <a:pt x="1738536" y="5474929"/>
                  <a:pt x="1608895" y="5478388"/>
                  <a:pt x="1481504" y="5459809"/>
                </a:cubicBezTo>
                <a:cubicBezTo>
                  <a:pt x="1389730" y="5446425"/>
                  <a:pt x="1278030" y="5380078"/>
                  <a:pt x="1198013" y="5335066"/>
                </a:cubicBezTo>
                <a:cubicBezTo>
                  <a:pt x="1178803" y="5324260"/>
                  <a:pt x="1158525" y="5314814"/>
                  <a:pt x="1141315" y="5301045"/>
                </a:cubicBezTo>
                <a:cubicBezTo>
                  <a:pt x="1069439" y="5243541"/>
                  <a:pt x="1090646" y="5239098"/>
                  <a:pt x="1027919" y="5164963"/>
                </a:cubicBezTo>
                <a:cubicBezTo>
                  <a:pt x="1007201" y="5140477"/>
                  <a:pt x="981705" y="5120425"/>
                  <a:pt x="959881" y="5096921"/>
                </a:cubicBezTo>
                <a:cubicBezTo>
                  <a:pt x="932540" y="5067475"/>
                  <a:pt x="909715" y="5033790"/>
                  <a:pt x="880503" y="5006200"/>
                </a:cubicBezTo>
                <a:cubicBezTo>
                  <a:pt x="750022" y="4882963"/>
                  <a:pt x="785072" y="4927717"/>
                  <a:pt x="653711" y="4847436"/>
                </a:cubicBezTo>
                <a:cubicBezTo>
                  <a:pt x="618824" y="4826115"/>
                  <a:pt x="590442" y="4792325"/>
                  <a:pt x="551654" y="4779395"/>
                </a:cubicBezTo>
                <a:cubicBezTo>
                  <a:pt x="540314" y="4775615"/>
                  <a:pt x="505914" y="4765711"/>
                  <a:pt x="517635" y="4768055"/>
                </a:cubicBezTo>
                <a:cubicBezTo>
                  <a:pt x="548199" y="4774168"/>
                  <a:pt x="578113" y="4783175"/>
                  <a:pt x="608352" y="4790735"/>
                </a:cubicBezTo>
                <a:cubicBezTo>
                  <a:pt x="842890" y="4995967"/>
                  <a:pt x="506545" y="4704002"/>
                  <a:pt x="869164" y="5006200"/>
                </a:cubicBezTo>
                <a:cubicBezTo>
                  <a:pt x="971742" y="5091686"/>
                  <a:pt x="1071930" y="5201454"/>
                  <a:pt x="1186673" y="5267025"/>
                </a:cubicBezTo>
                <a:cubicBezTo>
                  <a:pt x="1386225" y="5381061"/>
                  <a:pt x="1346942" y="5371485"/>
                  <a:pt x="1606240" y="5448468"/>
                </a:cubicBezTo>
                <a:cubicBezTo>
                  <a:pt x="1760060" y="5494136"/>
                  <a:pt x="1914818" y="5537130"/>
                  <a:pt x="2071165" y="5573211"/>
                </a:cubicBezTo>
                <a:cubicBezTo>
                  <a:pt x="2120303" y="5584551"/>
                  <a:pt x="2168784" y="5599263"/>
                  <a:pt x="2218580" y="5607231"/>
                </a:cubicBezTo>
                <a:cubicBezTo>
                  <a:pt x="2263524" y="5614422"/>
                  <a:pt x="2309297" y="5614792"/>
                  <a:pt x="2354656" y="5618572"/>
                </a:cubicBezTo>
                <a:cubicBezTo>
                  <a:pt x="2256349" y="5643149"/>
                  <a:pt x="2213035" y="5652908"/>
                  <a:pt x="2105184" y="5686613"/>
                </a:cubicBezTo>
                <a:cubicBezTo>
                  <a:pt x="1959311" y="5732200"/>
                  <a:pt x="1846870" y="5779554"/>
                  <a:pt x="1696957" y="5811355"/>
                </a:cubicBezTo>
                <a:cubicBezTo>
                  <a:pt x="1641002" y="5823225"/>
                  <a:pt x="1583561" y="5826476"/>
                  <a:pt x="1526863" y="5834036"/>
                </a:cubicBezTo>
                <a:cubicBezTo>
                  <a:pt x="1337869" y="5830256"/>
                  <a:pt x="1147013" y="5849430"/>
                  <a:pt x="959881" y="5822696"/>
                </a:cubicBezTo>
                <a:cubicBezTo>
                  <a:pt x="877814" y="5810972"/>
                  <a:pt x="810709" y="5749744"/>
                  <a:pt x="733088" y="5720634"/>
                </a:cubicBezTo>
                <a:cubicBezTo>
                  <a:pt x="702849" y="5709294"/>
                  <a:pt x="671772" y="5699978"/>
                  <a:pt x="642371" y="5686613"/>
                </a:cubicBezTo>
                <a:cubicBezTo>
                  <a:pt x="628338" y="5680234"/>
                  <a:pt x="569731" y="5634966"/>
                  <a:pt x="562993" y="5629912"/>
                </a:cubicBezTo>
                <a:cubicBezTo>
                  <a:pt x="570553" y="5622352"/>
                  <a:pt x="575002" y="5607898"/>
                  <a:pt x="585673" y="5607231"/>
                </a:cubicBezTo>
                <a:cubicBezTo>
                  <a:pt x="733440" y="5597995"/>
                  <a:pt x="717207" y="5609951"/>
                  <a:pt x="823805" y="5652592"/>
                </a:cubicBezTo>
                <a:cubicBezTo>
                  <a:pt x="853790" y="5664587"/>
                  <a:pt x="884631" y="5674384"/>
                  <a:pt x="914522" y="5686613"/>
                </a:cubicBezTo>
                <a:cubicBezTo>
                  <a:pt x="1087875" y="5757534"/>
                  <a:pt x="1113126" y="5779277"/>
                  <a:pt x="1311409" y="5845376"/>
                </a:cubicBezTo>
                <a:cubicBezTo>
                  <a:pt x="1334088" y="5852936"/>
                  <a:pt x="1356255" y="5862259"/>
                  <a:pt x="1379447" y="5868057"/>
                </a:cubicBezTo>
                <a:cubicBezTo>
                  <a:pt x="1401753" y="5873634"/>
                  <a:pt x="1424864" y="5875284"/>
                  <a:pt x="1447485" y="5879397"/>
                </a:cubicBezTo>
                <a:cubicBezTo>
                  <a:pt x="1581064" y="5903685"/>
                  <a:pt x="1416533" y="5882364"/>
                  <a:pt x="1662938" y="5902077"/>
                </a:cubicBezTo>
                <a:cubicBezTo>
                  <a:pt x="1766087" y="5910329"/>
                  <a:pt x="1791823" y="5913878"/>
                  <a:pt x="1889731" y="5924758"/>
                </a:cubicBezTo>
                <a:cubicBezTo>
                  <a:pt x="1855712" y="5939878"/>
                  <a:pt x="1822531" y="5957047"/>
                  <a:pt x="1787674" y="5970119"/>
                </a:cubicBezTo>
                <a:cubicBezTo>
                  <a:pt x="1739719" y="5988103"/>
                  <a:pt x="1700292" y="5994400"/>
                  <a:pt x="1651599" y="6004139"/>
                </a:cubicBezTo>
                <a:cubicBezTo>
                  <a:pt x="1525803" y="6054461"/>
                  <a:pt x="1666168" y="6003493"/>
                  <a:pt x="1436145" y="6049500"/>
                </a:cubicBezTo>
                <a:cubicBezTo>
                  <a:pt x="1149759" y="6106780"/>
                  <a:pt x="1506084" y="6072705"/>
                  <a:pt x="1107296" y="6094861"/>
                </a:cubicBezTo>
                <a:lnTo>
                  <a:pt x="1039258" y="6106201"/>
                </a:lnTo>
                <a:cubicBezTo>
                  <a:pt x="1020295" y="6109649"/>
                  <a:pt x="1001685" y="6119932"/>
                  <a:pt x="982560" y="6117541"/>
                </a:cubicBezTo>
                <a:cubicBezTo>
                  <a:pt x="909735" y="6108438"/>
                  <a:pt x="838925" y="6087301"/>
                  <a:pt x="767107" y="6072181"/>
                </a:cubicBezTo>
                <a:cubicBezTo>
                  <a:pt x="725528" y="6053280"/>
                  <a:pt x="684777" y="6032442"/>
                  <a:pt x="642371" y="6015479"/>
                </a:cubicBezTo>
                <a:cubicBezTo>
                  <a:pt x="627901" y="6009691"/>
                  <a:pt x="603982" y="6018079"/>
                  <a:pt x="597012" y="6004139"/>
                </a:cubicBezTo>
                <a:cubicBezTo>
                  <a:pt x="591666" y="5993448"/>
                  <a:pt x="619691" y="5996579"/>
                  <a:pt x="631031" y="5992799"/>
                </a:cubicBezTo>
                <a:lnTo>
                  <a:pt x="846484" y="6083521"/>
                </a:lnTo>
                <a:cubicBezTo>
                  <a:pt x="884101" y="6099088"/>
                  <a:pt x="923468" y="6110675"/>
                  <a:pt x="959881" y="6128882"/>
                </a:cubicBezTo>
                <a:cubicBezTo>
                  <a:pt x="982560" y="6140222"/>
                  <a:pt x="1003320" y="6156752"/>
                  <a:pt x="1027919" y="6162902"/>
                </a:cubicBezTo>
                <a:cubicBezTo>
                  <a:pt x="1049921" y="6168403"/>
                  <a:pt x="1073277" y="6162902"/>
                  <a:pt x="1095956" y="61629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9429" y="3948953"/>
            <a:ext cx="292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148515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5800" y="1600200"/>
            <a:ext cx="3441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3729" y="3962400"/>
            <a:ext cx="3695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</TotalTime>
  <Words>60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Inkwell</vt:lpstr>
      <vt:lpstr>Continuous Line Drawing</vt:lpstr>
      <vt:lpstr>Which continuous Line drawing is your favorite and why?</vt:lpstr>
      <vt:lpstr>Slide 3</vt:lpstr>
      <vt:lpstr>Line can Capture Tone</vt:lpstr>
      <vt:lpstr>Line can capture 3D shape (contour lines)</vt:lpstr>
    </vt:vector>
  </TitlesOfParts>
  <Company>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Line Drawing</dc:title>
  <dc:creator>Teacher</dc:creator>
  <cp:lastModifiedBy>Teacher</cp:lastModifiedBy>
  <cp:revision>2</cp:revision>
  <dcterms:created xsi:type="dcterms:W3CDTF">2013-09-05T01:00:38Z</dcterms:created>
  <dcterms:modified xsi:type="dcterms:W3CDTF">2013-09-05T01:24:38Z</dcterms:modified>
</cp:coreProperties>
</file>