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6" r:id="rId3"/>
    <p:sldId id="258" r:id="rId4"/>
    <p:sldId id="267" r:id="rId5"/>
    <p:sldId id="268" r:id="rId6"/>
    <p:sldId id="257" r:id="rId7"/>
    <p:sldId id="259" r:id="rId8"/>
    <p:sldId id="261" r:id="rId9"/>
    <p:sldId id="262" r:id="rId10"/>
    <p:sldId id="263" r:id="rId11"/>
    <p:sldId id="260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40C8-412C-42FD-A562-85C2C464D46B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5CAD-61A5-4270-A64F-76F823A11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and Contrast</a:t>
            </a:r>
            <a:br>
              <a:rPr lang="en-US" dirty="0" smtClean="0"/>
            </a:br>
            <a:r>
              <a:rPr lang="en-US" dirty="0" smtClean="0"/>
              <a:t>Analyzing an art </a:t>
            </a:r>
            <a:r>
              <a:rPr lang="en-US" dirty="0" smtClean="0"/>
              <a:t>work through study of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composition has been used?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928802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Look at your composition study:  Which one fits your artists image and why do you think the artist choose that one?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Rule of thirds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Triangles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Patters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Symmetry/a-</a:t>
            </a:r>
            <a:r>
              <a:rPr lang="en-US" sz="3600" dirty="0" err="1" smtClean="0"/>
              <a:t>symetrial</a:t>
            </a:r>
            <a:endParaRPr lang="en-US" sz="3600" dirty="0" smtClean="0"/>
          </a:p>
          <a:p>
            <a:r>
              <a:rPr lang="en-US" sz="3600" dirty="0" smtClean="0"/>
              <a:t>Why have they used this composition?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WHAT DO YOU LIKE ABOUT THEIR WORK</a:t>
            </a:r>
            <a:r>
              <a:rPr lang="en-GB" dirty="0" smtClean="0"/>
              <a:t>?</a:t>
            </a:r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/>
          </a:p>
          <a:p>
            <a:pPr lvl="0">
              <a:buNone/>
            </a:pPr>
            <a:r>
              <a:rPr lang="en-GB" dirty="0" smtClean="0"/>
              <a:t>Do not say I like it because its beautiful/pretty.  Why is it beautiful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WHY HAVE YOU CHOSEN THIS PICTURE TO PUT IN YOUR BOOK?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HOW IS THIS WORK GOING TO INFLUENCE YOU?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AND </a:t>
            </a:r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>
              <a:buNone/>
            </a:pPr>
            <a:r>
              <a:rPr lang="en-US" dirty="0" smtClean="0"/>
              <a:t>Repeat the process for a second art work</a:t>
            </a:r>
          </a:p>
          <a:p>
            <a:pPr>
              <a:buNone/>
            </a:pPr>
            <a:r>
              <a:rPr lang="en-US" dirty="0" smtClean="0"/>
              <a:t>What things are the same and what things are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expected-visitors-1888.jpg!Bl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933" y="0"/>
            <a:ext cx="931793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2863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shape did your eye follow? Was there an area where you kept returning?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Composition: where does the eye look first?</a:t>
            </a:r>
            <a:endParaRPr lang="en-US" sz="3600" dirty="0"/>
          </a:p>
        </p:txBody>
      </p:sp>
      <p:pic>
        <p:nvPicPr>
          <p:cNvPr id="6" name="Picture 5" descr="unexpected-visitors-1888.jpg!Bl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19200"/>
            <a:ext cx="5657850" cy="41641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9000" y="1752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Unexpected visitors - 1888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rticle0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2771" r="-42771"/>
          <a:stretch>
            <a:fillRect/>
          </a:stretch>
        </p:blipFill>
        <p:spPr>
          <a:xfrm>
            <a:off x="-838200" y="304800"/>
            <a:ext cx="10585038" cy="58213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02px-Yarbus_The_Visito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7576" r="-27576"/>
          <a:stretch>
            <a:fillRect/>
          </a:stretch>
        </p:blipFill>
        <p:spPr>
          <a:xfrm>
            <a:off x="-990600" y="228600"/>
            <a:ext cx="11139258" cy="61261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look first?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Look at the art, what the first thing you looked at?  </a:t>
            </a:r>
          </a:p>
          <a:p>
            <a:r>
              <a:rPr lang="en-US" dirty="0" smtClean="0"/>
              <a:t>Why did you look at that first?  </a:t>
            </a:r>
          </a:p>
          <a:p>
            <a:r>
              <a:rPr lang="en-US" dirty="0" smtClean="0"/>
              <a:t>Was it the </a:t>
            </a:r>
            <a:r>
              <a:rPr lang="en-US" dirty="0" err="1" smtClean="0"/>
              <a:t>colours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Was is because its where the detail is?  </a:t>
            </a:r>
          </a:p>
          <a:p>
            <a:r>
              <a:rPr lang="en-US" dirty="0" smtClean="0"/>
              <a:t>Or are there more hidden things?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10136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WHAT MATERIALS AND TECHNIQUES HAS THE ARTIST USED?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they used paint/collage/wood/metal/bones?</a:t>
            </a:r>
          </a:p>
          <a:p>
            <a:r>
              <a:rPr lang="en-US" dirty="0" smtClean="0"/>
              <a:t>Is it a painting/sculpture/collage?</a:t>
            </a:r>
          </a:p>
          <a:p>
            <a:r>
              <a:rPr lang="en-US" dirty="0" smtClean="0"/>
              <a:t>How have they used the paint(or other material)? </a:t>
            </a:r>
          </a:p>
          <a:p>
            <a:r>
              <a:rPr lang="en-US" dirty="0" smtClean="0"/>
              <a:t>How is the texture? Is it smooth?  Is rough?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WHAT COLOURS DOES THE ARTIST USE?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WHAT MOOD DOES THIS CREATE?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407196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Pastels tones</a:t>
            </a:r>
          </a:p>
          <a:p>
            <a:pPr>
              <a:buNone/>
            </a:pPr>
            <a:r>
              <a:rPr lang="en-US" dirty="0" smtClean="0"/>
              <a:t>Shadow</a:t>
            </a:r>
          </a:p>
          <a:p>
            <a:pPr>
              <a:buNone/>
            </a:pPr>
            <a:r>
              <a:rPr lang="en-US" dirty="0" smtClean="0"/>
              <a:t>Contrasting</a:t>
            </a:r>
          </a:p>
          <a:p>
            <a:pPr>
              <a:buNone/>
            </a:pPr>
            <a:r>
              <a:rPr lang="en-US" dirty="0" smtClean="0"/>
              <a:t>Complimentary</a:t>
            </a:r>
          </a:p>
          <a:p>
            <a:pPr>
              <a:buNone/>
            </a:pPr>
            <a:r>
              <a:rPr lang="en-US" dirty="0" smtClean="0"/>
              <a:t>Vivid</a:t>
            </a:r>
          </a:p>
          <a:p>
            <a:pPr>
              <a:buNone/>
            </a:pPr>
            <a:r>
              <a:rPr lang="en-US" dirty="0" smtClean="0"/>
              <a:t>Blended</a:t>
            </a:r>
          </a:p>
          <a:p>
            <a:pPr>
              <a:buNone/>
            </a:pPr>
            <a:r>
              <a:rPr lang="en-US" dirty="0" smtClean="0"/>
              <a:t>Sepia</a:t>
            </a:r>
          </a:p>
          <a:p>
            <a:pPr>
              <a:buNone/>
            </a:pPr>
            <a:r>
              <a:rPr lang="en-US" dirty="0" smtClean="0"/>
              <a:t>Dirty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3438" y="1928802"/>
            <a:ext cx="40719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14810" y="1928802"/>
            <a:ext cx="40719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Bright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Light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Monochrome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white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aseline="0" dirty="0" smtClean="0"/>
              <a:t>Repeating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aseline="0" dirty="0" smtClean="0"/>
              <a:t>Heavy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A2F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296</Words>
  <Application>Microsoft Macintosh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Compare and Contrast Analyzing an art work through study of composition</vt:lpstr>
      <vt:lpstr>Slide 2</vt:lpstr>
      <vt:lpstr>Composition: where does the eye look first?</vt:lpstr>
      <vt:lpstr>Slide 4</vt:lpstr>
      <vt:lpstr>Slide 5</vt:lpstr>
      <vt:lpstr>Where do you look first?</vt:lpstr>
      <vt:lpstr>Slide 7</vt:lpstr>
      <vt:lpstr>WHAT MATERIALS AND TECHNIQUES HAS THE ARTIST USED?  </vt:lpstr>
      <vt:lpstr>WHAT COLOURS DOES THE ARTIST USE?   WHAT MOOD DOES THIS CREATE? </vt:lpstr>
      <vt:lpstr>What composition has been used?</vt:lpstr>
      <vt:lpstr>Opinion</vt:lpstr>
      <vt:lpstr>WHY HAVE YOU CHOSEN THIS PICTURE TO PUT IN YOUR BOOK?   HOW IS THIS WORK GOING TO INFLUENCE YOU? </vt:lpstr>
      <vt:lpstr>COMPARE AND CONTRAST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Contrast Analyzing an art work</dc:title>
  <dc:creator>kbrand</dc:creator>
  <cp:lastModifiedBy>Teacher</cp:lastModifiedBy>
  <cp:revision>5</cp:revision>
  <dcterms:created xsi:type="dcterms:W3CDTF">2013-08-19T01:07:54Z</dcterms:created>
  <dcterms:modified xsi:type="dcterms:W3CDTF">2013-08-19T01:36:56Z</dcterms:modified>
</cp:coreProperties>
</file>